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30" r:id="rId10"/>
    <p:sldId id="309" r:id="rId11"/>
    <p:sldId id="310" r:id="rId12"/>
    <p:sldId id="311" r:id="rId13"/>
    <p:sldId id="329" r:id="rId14"/>
  </p:sldIdLst>
  <p:sldSz cx="9144000" cy="5143500" type="screen16x9"/>
  <p:notesSz cx="17348200" cy="9753600"/>
  <p:embeddedFontLst>
    <p:embeddedFont>
      <p:font typeface="Oswald Regular" charset="0"/>
      <p:regular r:id="rId16"/>
      <p:bold r:id="rId17"/>
    </p:embeddedFont>
    <p:embeddedFont>
      <p:font typeface="Oswald" charset="0"/>
      <p:regular r:id="rId18"/>
      <p:bold r:id="rId19"/>
    </p:embeddedFont>
    <p:embeddedFont>
      <p:font typeface="Advent Pro Light" charset="0"/>
      <p:regular r:id="rId20"/>
      <p:bold r:id="rId21"/>
    </p:embeddedFont>
    <p:embeddedFont>
      <p:font typeface="Barlow Condensed Light" charset="0"/>
      <p:regular r:id="rId22"/>
      <p:bold r:id="rId23"/>
      <p:italic r:id="rId24"/>
      <p:boldItalic r:id="rId25"/>
    </p:embeddedFont>
    <p:embeddedFont>
      <p:font typeface="BenchNine" charset="0"/>
      <p:regular r:id="rId26"/>
      <p:bold r:id="rId27"/>
    </p:embeddedFont>
    <p:embeddedFont>
      <p:font typeface="Barlow Condensed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B1FC6B2-704C-4191-9D84-F925E31A7F30}">
  <a:tblStyle styleId="{9B1FC6B2-704C-4191-9D84-F925E31A7F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8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972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816f16efec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816f16efec_0_2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186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816f16efec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816f16efec_0_71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669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816f16efec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816f16efec_0_72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40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816f16efec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816f16efec_0_74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6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Google Shape;4007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8" name="Google Shape;4008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20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816f16efec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816f16efec_0_57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06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63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g816f16efec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9" name="Google Shape;2549;g816f16efec_0_66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72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816f16efec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816f16efec_0_76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86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816f16efec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816f16efec_0_68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04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816f16efec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816f16efec_0_6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99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816f16efec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816f16efec_0_70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920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816f16efec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816f16efec_0_70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9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2629800" y="2949025"/>
            <a:ext cx="388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200"/>
              <a:buNone/>
              <a:defRPr sz="12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629800" y="2131725"/>
            <a:ext cx="38844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CUSTOM_5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219450" y="1638000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2"/>
          </p:nvPr>
        </p:nvSpPr>
        <p:spPr>
          <a:xfrm>
            <a:off x="2219450" y="2830369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3"/>
          </p:nvPr>
        </p:nvSpPr>
        <p:spPr>
          <a:xfrm>
            <a:off x="2219450" y="4045475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hasCustomPrompt="1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4" hasCustomPrompt="1"/>
          </p:nvPr>
        </p:nvSpPr>
        <p:spPr>
          <a:xfrm>
            <a:off x="1587750" y="2148443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5" hasCustomPrompt="1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X COLUMNS">
  <p:cSld name="Two Content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2"/>
          </p:nvPr>
        </p:nvSpPr>
        <p:spPr>
          <a:xfrm>
            <a:off x="967226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938850" y="2171175"/>
            <a:ext cx="18999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 idx="3"/>
          </p:nvPr>
        </p:nvSpPr>
        <p:spPr>
          <a:xfrm>
            <a:off x="6335376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4"/>
          </p:nvPr>
        </p:nvSpPr>
        <p:spPr>
          <a:xfrm>
            <a:off x="6336250" y="2171175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5"/>
          </p:nvPr>
        </p:nvSpPr>
        <p:spPr>
          <a:xfrm>
            <a:off x="3651301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6"/>
          </p:nvPr>
        </p:nvSpPr>
        <p:spPr>
          <a:xfrm>
            <a:off x="3652175" y="400035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7"/>
          </p:nvPr>
        </p:nvSpPr>
        <p:spPr>
          <a:xfrm>
            <a:off x="3651301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8"/>
          </p:nvPr>
        </p:nvSpPr>
        <p:spPr>
          <a:xfrm>
            <a:off x="3652175" y="2171175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9"/>
          </p:nvPr>
        </p:nvSpPr>
        <p:spPr>
          <a:xfrm>
            <a:off x="966788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3"/>
          </p:nvPr>
        </p:nvSpPr>
        <p:spPr>
          <a:xfrm>
            <a:off x="967663" y="400035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14"/>
          </p:nvPr>
        </p:nvSpPr>
        <p:spPr>
          <a:xfrm>
            <a:off x="6336663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5"/>
          </p:nvPr>
        </p:nvSpPr>
        <p:spPr>
          <a:xfrm>
            <a:off x="6337538" y="400035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2">
  <p:cSld name="CUSTOM_10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6018850" y="1336775"/>
            <a:ext cx="3135000" cy="2519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704776" y="1838000"/>
            <a:ext cx="1404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6704776" y="2731746"/>
            <a:ext cx="1572600" cy="1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4">
  <p:cSld name="OBJECT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 flipH="1">
            <a:off x="2784425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 flipH="1">
            <a:off x="4660625" y="3379500"/>
            <a:ext cx="3756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CUSTOM_6_1_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subTitle" idx="1"/>
          </p:nvPr>
        </p:nvSpPr>
        <p:spPr>
          <a:xfrm>
            <a:off x="1149650" y="1613400"/>
            <a:ext cx="30222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CUSTOM_12_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1495212" y="3186925"/>
            <a:ext cx="25770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02805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 idx="2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3"/>
          </p:nvPr>
        </p:nvSpPr>
        <p:spPr>
          <a:xfrm>
            <a:off x="5071799" y="3186925"/>
            <a:ext cx="25770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 idx="4"/>
          </p:nvPr>
        </p:nvSpPr>
        <p:spPr>
          <a:xfrm>
            <a:off x="5604625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CUSTOM_12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 flipH="1">
            <a:off x="4279199" y="1809275"/>
            <a:ext cx="4047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 flipH="1">
            <a:off x="5937600" y="2508650"/>
            <a:ext cx="23895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5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28549" y="2120400"/>
            <a:ext cx="3211800" cy="90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TEXT">
  <p:cSld name="CUSTOM_6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1864775" y="2366975"/>
            <a:ext cx="5414700" cy="60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1864775" y="3064625"/>
            <a:ext cx="54144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2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flipH="1">
            <a:off x="1458000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393100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97350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">
  <p:cSld name="CUSTOM_8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 1 ">
  <p:cSld name="CUSTOM_8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CUSTOM_6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863725" y="2877100"/>
            <a:ext cx="54861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hasCustomPrompt="1"/>
          </p:nvPr>
        </p:nvSpPr>
        <p:spPr>
          <a:xfrm>
            <a:off x="1587750" y="1763196"/>
            <a:ext cx="5968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330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nmayxanh.com/kinh-nghiem-hay/huong-dan-scan-tai-lieu-van-ban-tren-iphone-91032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sgldtfunetM" TargetMode="External"/><Relationship Id="rId5" Type="http://schemas.openxmlformats.org/officeDocument/2006/relationships/hyperlink" Target="https://www.youtube.com/watch?v=4KluuYkzeCs" TargetMode="External"/><Relationship Id="rId4" Type="http://schemas.openxmlformats.org/officeDocument/2006/relationships/hyperlink" Target="https://www.dienmayxanh.com/kinh-nghiem-hay/huong-dan-scan-tai-lieu-bang-google-drive-tren-die-9148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71"/>
          <p:cNvSpPr txBox="1">
            <a:spLocks noGrp="1"/>
          </p:cNvSpPr>
          <p:nvPr>
            <p:ph type="title"/>
          </p:nvPr>
        </p:nvSpPr>
        <p:spPr>
          <a:xfrm>
            <a:off x="215425" y="122050"/>
            <a:ext cx="6687900" cy="89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HƯỚNG DẪN NỘP TRỰC TUYẾN HỒ SƠ </a:t>
            </a:r>
            <a:br>
              <a:rPr lang="en-US" sz="2800" dirty="0"/>
            </a:br>
            <a:r>
              <a:rPr lang="en-US" sz="2800" dirty="0"/>
              <a:t>ĐỔI GIẤY PHÉP LÁI XE </a:t>
            </a:r>
            <a:endParaRPr sz="2800" dirty="0">
              <a:solidFill>
                <a:srgbClr val="434343"/>
              </a:solidFill>
            </a:endParaRPr>
          </a:p>
        </p:txBody>
      </p:sp>
      <p:grpSp>
        <p:nvGrpSpPr>
          <p:cNvPr id="2208" name="Google Shape;2208;p71"/>
          <p:cNvGrpSpPr/>
          <p:nvPr/>
        </p:nvGrpSpPr>
        <p:grpSpPr>
          <a:xfrm>
            <a:off x="4112956" y="-189541"/>
            <a:ext cx="6008022" cy="5959082"/>
            <a:chOff x="4112956" y="-189541"/>
            <a:chExt cx="6008022" cy="5959082"/>
          </a:xfrm>
        </p:grpSpPr>
        <p:sp>
          <p:nvSpPr>
            <p:cNvPr id="2209" name="Google Shape;2209;p71"/>
            <p:cNvSpPr/>
            <p:nvPr/>
          </p:nvSpPr>
          <p:spPr>
            <a:xfrm rot="-2220259">
              <a:off x="4918498" y="715923"/>
              <a:ext cx="4396938" cy="4148153"/>
            </a:xfrm>
            <a:custGeom>
              <a:avLst/>
              <a:gdLst/>
              <a:ahLst/>
              <a:cxnLst/>
              <a:rect l="l" t="t" r="r" b="b"/>
              <a:pathLst>
                <a:path w="27076" h="25544" extrusionOk="0">
                  <a:moveTo>
                    <a:pt x="8431" y="435"/>
                  </a:moveTo>
                  <a:cubicBezTo>
                    <a:pt x="3664" y="435"/>
                    <a:pt x="491" y="3040"/>
                    <a:pt x="275" y="6741"/>
                  </a:cubicBezTo>
                  <a:cubicBezTo>
                    <a:pt x="0" y="11316"/>
                    <a:pt x="6005" y="11921"/>
                    <a:pt x="5587" y="18057"/>
                  </a:cubicBezTo>
                  <a:cubicBezTo>
                    <a:pt x="5241" y="22899"/>
                    <a:pt x="6633" y="25544"/>
                    <a:pt x="10534" y="25544"/>
                  </a:cubicBezTo>
                  <a:cubicBezTo>
                    <a:pt x="10726" y="25544"/>
                    <a:pt x="10925" y="25537"/>
                    <a:pt x="11129" y="25524"/>
                  </a:cubicBezTo>
                  <a:cubicBezTo>
                    <a:pt x="18783" y="25019"/>
                    <a:pt x="27075" y="17695"/>
                    <a:pt x="26987" y="10359"/>
                  </a:cubicBezTo>
                  <a:cubicBezTo>
                    <a:pt x="26844" y="0"/>
                    <a:pt x="19751" y="3024"/>
                    <a:pt x="12691" y="1056"/>
                  </a:cubicBezTo>
                  <a:cubicBezTo>
                    <a:pt x="11170" y="632"/>
                    <a:pt x="9740" y="435"/>
                    <a:pt x="8431" y="435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0" name="Google Shape;2210;p71"/>
            <p:cNvGrpSpPr/>
            <p:nvPr/>
          </p:nvGrpSpPr>
          <p:grpSpPr>
            <a:xfrm>
              <a:off x="4669371" y="858815"/>
              <a:ext cx="3930663" cy="3692672"/>
              <a:chOff x="1010850" y="238125"/>
              <a:chExt cx="5576200" cy="5238575"/>
            </a:xfrm>
          </p:grpSpPr>
          <p:sp>
            <p:nvSpPr>
              <p:cNvPr id="2211" name="Google Shape;2211;p71"/>
              <p:cNvSpPr/>
              <p:nvPr/>
            </p:nvSpPr>
            <p:spPr>
              <a:xfrm>
                <a:off x="5946225" y="238125"/>
                <a:ext cx="581975" cy="5161025"/>
              </a:xfrm>
              <a:custGeom>
                <a:avLst/>
                <a:gdLst/>
                <a:ahLst/>
                <a:cxnLst/>
                <a:rect l="l" t="t" r="r" b="b"/>
                <a:pathLst>
                  <a:path w="23279" h="206441" extrusionOk="0">
                    <a:moveTo>
                      <a:pt x="11473" y="0"/>
                    </a:moveTo>
                    <a:cubicBezTo>
                      <a:pt x="11103" y="0"/>
                      <a:pt x="10756" y="796"/>
                      <a:pt x="10756" y="1972"/>
                    </a:cubicBezTo>
                    <a:lnTo>
                      <a:pt x="10756" y="27789"/>
                    </a:lnTo>
                    <a:cubicBezTo>
                      <a:pt x="10756" y="28959"/>
                      <a:pt x="10407" y="29755"/>
                      <a:pt x="10038" y="29755"/>
                    </a:cubicBezTo>
                    <a:cubicBezTo>
                      <a:pt x="9884" y="29755"/>
                      <a:pt x="9721" y="29610"/>
                      <a:pt x="9584" y="29288"/>
                    </a:cubicBezTo>
                    <a:lnTo>
                      <a:pt x="6236" y="21456"/>
                    </a:lnTo>
                    <a:cubicBezTo>
                      <a:pt x="6095" y="21130"/>
                      <a:pt x="5937" y="20985"/>
                      <a:pt x="5778" y="20985"/>
                    </a:cubicBezTo>
                    <a:cubicBezTo>
                      <a:pt x="5409" y="20985"/>
                      <a:pt x="5061" y="21782"/>
                      <a:pt x="5061" y="22952"/>
                    </a:cubicBezTo>
                    <a:lnTo>
                      <a:pt x="5061" y="49851"/>
                    </a:lnTo>
                    <a:lnTo>
                      <a:pt x="4744" y="49108"/>
                    </a:lnTo>
                    <a:cubicBezTo>
                      <a:pt x="4582" y="48734"/>
                      <a:pt x="4489" y="48184"/>
                      <a:pt x="4489" y="47607"/>
                    </a:cubicBezTo>
                    <a:lnTo>
                      <a:pt x="4489" y="37245"/>
                    </a:lnTo>
                    <a:cubicBezTo>
                      <a:pt x="4489" y="36664"/>
                      <a:pt x="4401" y="36118"/>
                      <a:pt x="4239" y="35744"/>
                    </a:cubicBezTo>
                    <a:lnTo>
                      <a:pt x="1176" y="28571"/>
                    </a:lnTo>
                    <a:cubicBezTo>
                      <a:pt x="1034" y="28246"/>
                      <a:pt x="872" y="28100"/>
                      <a:pt x="718" y="28100"/>
                    </a:cubicBezTo>
                    <a:cubicBezTo>
                      <a:pt x="348" y="28100"/>
                      <a:pt x="1" y="28897"/>
                      <a:pt x="1" y="30072"/>
                    </a:cubicBezTo>
                    <a:lnTo>
                      <a:pt x="1" y="58318"/>
                    </a:lnTo>
                    <a:cubicBezTo>
                      <a:pt x="1" y="58894"/>
                      <a:pt x="94" y="59444"/>
                      <a:pt x="252" y="59818"/>
                    </a:cubicBezTo>
                    <a:lnTo>
                      <a:pt x="1994" y="63888"/>
                    </a:lnTo>
                    <a:cubicBezTo>
                      <a:pt x="2153" y="64262"/>
                      <a:pt x="2245" y="64813"/>
                      <a:pt x="2245" y="65389"/>
                    </a:cubicBezTo>
                    <a:lnTo>
                      <a:pt x="2245" y="87496"/>
                    </a:lnTo>
                    <a:lnTo>
                      <a:pt x="2311" y="87646"/>
                    </a:lnTo>
                    <a:lnTo>
                      <a:pt x="2311" y="100279"/>
                    </a:lnTo>
                    <a:cubicBezTo>
                      <a:pt x="2311" y="100855"/>
                      <a:pt x="2403" y="101401"/>
                      <a:pt x="2562" y="101775"/>
                    </a:cubicBezTo>
                    <a:lnTo>
                      <a:pt x="3829" y="104741"/>
                    </a:lnTo>
                    <a:cubicBezTo>
                      <a:pt x="3991" y="105115"/>
                      <a:pt x="4080" y="105665"/>
                      <a:pt x="4080" y="106241"/>
                    </a:cubicBezTo>
                    <a:lnTo>
                      <a:pt x="4080" y="113445"/>
                    </a:lnTo>
                    <a:cubicBezTo>
                      <a:pt x="4080" y="114026"/>
                      <a:pt x="4172" y="114572"/>
                      <a:pt x="4335" y="114946"/>
                    </a:cubicBezTo>
                    <a:lnTo>
                      <a:pt x="7626" y="122645"/>
                    </a:lnTo>
                    <a:cubicBezTo>
                      <a:pt x="7785" y="123020"/>
                      <a:pt x="7878" y="123565"/>
                      <a:pt x="7878" y="124146"/>
                    </a:cubicBezTo>
                    <a:lnTo>
                      <a:pt x="7878" y="127117"/>
                    </a:lnTo>
                    <a:cubicBezTo>
                      <a:pt x="7878" y="128291"/>
                      <a:pt x="7529" y="129087"/>
                      <a:pt x="7160" y="129087"/>
                    </a:cubicBezTo>
                    <a:cubicBezTo>
                      <a:pt x="7007" y="129087"/>
                      <a:pt x="6843" y="128939"/>
                      <a:pt x="6707" y="128618"/>
                    </a:cubicBezTo>
                    <a:lnTo>
                      <a:pt x="6140" y="127292"/>
                    </a:lnTo>
                    <a:cubicBezTo>
                      <a:pt x="6003" y="126971"/>
                      <a:pt x="5840" y="126826"/>
                      <a:pt x="5681" y="126826"/>
                    </a:cubicBezTo>
                    <a:cubicBezTo>
                      <a:pt x="5317" y="126826"/>
                      <a:pt x="4968" y="127623"/>
                      <a:pt x="4968" y="128793"/>
                    </a:cubicBezTo>
                    <a:lnTo>
                      <a:pt x="4968" y="157039"/>
                    </a:lnTo>
                    <a:cubicBezTo>
                      <a:pt x="4968" y="157615"/>
                      <a:pt x="5061" y="158166"/>
                      <a:pt x="5220" y="158539"/>
                    </a:cubicBezTo>
                    <a:lnTo>
                      <a:pt x="8287" y="165712"/>
                    </a:lnTo>
                    <a:cubicBezTo>
                      <a:pt x="8423" y="166033"/>
                      <a:pt x="8585" y="166178"/>
                      <a:pt x="8740" y="166178"/>
                    </a:cubicBezTo>
                    <a:cubicBezTo>
                      <a:pt x="9109" y="166178"/>
                      <a:pt x="9457" y="165386"/>
                      <a:pt x="9457" y="164212"/>
                    </a:cubicBezTo>
                    <a:lnTo>
                      <a:pt x="9457" y="147420"/>
                    </a:lnTo>
                    <a:cubicBezTo>
                      <a:pt x="9457" y="146249"/>
                      <a:pt x="9805" y="145452"/>
                      <a:pt x="10175" y="145452"/>
                    </a:cubicBezTo>
                    <a:cubicBezTo>
                      <a:pt x="10328" y="145452"/>
                      <a:pt x="10492" y="145598"/>
                      <a:pt x="10632" y="145919"/>
                    </a:cubicBezTo>
                    <a:lnTo>
                      <a:pt x="10914" y="146588"/>
                    </a:lnTo>
                    <a:cubicBezTo>
                      <a:pt x="11077" y="146962"/>
                      <a:pt x="11169" y="147508"/>
                      <a:pt x="11169" y="148088"/>
                    </a:cubicBezTo>
                    <a:lnTo>
                      <a:pt x="11169" y="152595"/>
                    </a:lnTo>
                    <a:lnTo>
                      <a:pt x="10786" y="151705"/>
                    </a:lnTo>
                    <a:lnTo>
                      <a:pt x="10786" y="184194"/>
                    </a:lnTo>
                    <a:cubicBezTo>
                      <a:pt x="10786" y="184769"/>
                      <a:pt x="10878" y="185319"/>
                      <a:pt x="11037" y="185689"/>
                    </a:cubicBezTo>
                    <a:lnTo>
                      <a:pt x="13827" y="192210"/>
                    </a:lnTo>
                    <a:cubicBezTo>
                      <a:pt x="13985" y="192580"/>
                      <a:pt x="14077" y="193130"/>
                      <a:pt x="14077" y="193707"/>
                    </a:cubicBezTo>
                    <a:lnTo>
                      <a:pt x="14077" y="197302"/>
                    </a:lnTo>
                    <a:cubicBezTo>
                      <a:pt x="14077" y="197878"/>
                      <a:pt x="14170" y="198428"/>
                      <a:pt x="14328" y="198802"/>
                    </a:cubicBezTo>
                    <a:lnTo>
                      <a:pt x="17395" y="205975"/>
                    </a:lnTo>
                    <a:cubicBezTo>
                      <a:pt x="17531" y="206296"/>
                      <a:pt x="17694" y="206441"/>
                      <a:pt x="17848" y="206441"/>
                    </a:cubicBezTo>
                    <a:cubicBezTo>
                      <a:pt x="18218" y="206441"/>
                      <a:pt x="18565" y="205649"/>
                      <a:pt x="18565" y="204475"/>
                    </a:cubicBezTo>
                    <a:lnTo>
                      <a:pt x="18565" y="176229"/>
                    </a:lnTo>
                    <a:cubicBezTo>
                      <a:pt x="18565" y="175652"/>
                      <a:pt x="18473" y="175102"/>
                      <a:pt x="18315" y="174728"/>
                    </a:cubicBezTo>
                    <a:lnTo>
                      <a:pt x="15908" y="169100"/>
                    </a:lnTo>
                    <a:cubicBezTo>
                      <a:pt x="15750" y="168726"/>
                      <a:pt x="15657" y="168180"/>
                      <a:pt x="15657" y="167599"/>
                    </a:cubicBezTo>
                    <a:lnTo>
                      <a:pt x="15657" y="149285"/>
                    </a:lnTo>
                    <a:cubicBezTo>
                      <a:pt x="15657" y="148111"/>
                      <a:pt x="16004" y="147314"/>
                      <a:pt x="16374" y="147314"/>
                    </a:cubicBezTo>
                    <a:cubicBezTo>
                      <a:pt x="16528" y="147314"/>
                      <a:pt x="16691" y="147459"/>
                      <a:pt x="16828" y="147785"/>
                    </a:cubicBezTo>
                    <a:lnTo>
                      <a:pt x="17083" y="148379"/>
                    </a:lnTo>
                    <a:cubicBezTo>
                      <a:pt x="17241" y="148748"/>
                      <a:pt x="17334" y="149299"/>
                      <a:pt x="17334" y="149875"/>
                    </a:cubicBezTo>
                    <a:lnTo>
                      <a:pt x="17334" y="165659"/>
                    </a:lnTo>
                    <a:cubicBezTo>
                      <a:pt x="17334" y="166235"/>
                      <a:pt x="17426" y="166781"/>
                      <a:pt x="17584" y="167155"/>
                    </a:cubicBezTo>
                    <a:lnTo>
                      <a:pt x="20651" y="174328"/>
                    </a:lnTo>
                    <a:cubicBezTo>
                      <a:pt x="20788" y="174653"/>
                      <a:pt x="20951" y="174799"/>
                      <a:pt x="21109" y="174799"/>
                    </a:cubicBezTo>
                    <a:cubicBezTo>
                      <a:pt x="21475" y="174799"/>
                      <a:pt x="21822" y="174002"/>
                      <a:pt x="21822" y="172827"/>
                    </a:cubicBezTo>
                    <a:lnTo>
                      <a:pt x="21822" y="144581"/>
                    </a:lnTo>
                    <a:cubicBezTo>
                      <a:pt x="21822" y="144005"/>
                      <a:pt x="21729" y="143455"/>
                      <a:pt x="21571" y="143086"/>
                    </a:cubicBezTo>
                    <a:lnTo>
                      <a:pt x="18187" y="135160"/>
                    </a:lnTo>
                    <a:cubicBezTo>
                      <a:pt x="18025" y="134786"/>
                      <a:pt x="17932" y="134241"/>
                      <a:pt x="17932" y="133665"/>
                    </a:cubicBezTo>
                    <a:lnTo>
                      <a:pt x="17932" y="132767"/>
                    </a:lnTo>
                    <a:lnTo>
                      <a:pt x="18346" y="133730"/>
                    </a:lnTo>
                    <a:lnTo>
                      <a:pt x="18346" y="133458"/>
                    </a:lnTo>
                    <a:cubicBezTo>
                      <a:pt x="18346" y="132287"/>
                      <a:pt x="18693" y="131490"/>
                      <a:pt x="19063" y="131490"/>
                    </a:cubicBezTo>
                    <a:cubicBezTo>
                      <a:pt x="19217" y="131490"/>
                      <a:pt x="19380" y="131636"/>
                      <a:pt x="19516" y="131961"/>
                    </a:cubicBezTo>
                    <a:lnTo>
                      <a:pt x="22108" y="138017"/>
                    </a:lnTo>
                    <a:cubicBezTo>
                      <a:pt x="22245" y="138342"/>
                      <a:pt x="22407" y="138487"/>
                      <a:pt x="22566" y="138487"/>
                    </a:cubicBezTo>
                    <a:cubicBezTo>
                      <a:pt x="22931" y="138487"/>
                      <a:pt x="23279" y="137690"/>
                      <a:pt x="23279" y="136520"/>
                    </a:cubicBezTo>
                    <a:lnTo>
                      <a:pt x="23279" y="97441"/>
                    </a:lnTo>
                    <a:cubicBezTo>
                      <a:pt x="23279" y="96864"/>
                      <a:pt x="23186" y="96314"/>
                      <a:pt x="23027" y="95940"/>
                    </a:cubicBezTo>
                    <a:lnTo>
                      <a:pt x="19357" y="87351"/>
                    </a:lnTo>
                    <a:cubicBezTo>
                      <a:pt x="19195" y="86982"/>
                      <a:pt x="19103" y="86431"/>
                      <a:pt x="19103" y="85855"/>
                    </a:cubicBezTo>
                    <a:lnTo>
                      <a:pt x="19103" y="71598"/>
                    </a:lnTo>
                    <a:cubicBezTo>
                      <a:pt x="19103" y="70428"/>
                      <a:pt x="19455" y="69630"/>
                      <a:pt x="19820" y="69630"/>
                    </a:cubicBezTo>
                    <a:cubicBezTo>
                      <a:pt x="19978" y="69630"/>
                      <a:pt x="20137" y="69776"/>
                      <a:pt x="20277" y="70101"/>
                    </a:cubicBezTo>
                    <a:lnTo>
                      <a:pt x="21443" y="72825"/>
                    </a:lnTo>
                    <a:cubicBezTo>
                      <a:pt x="21580" y="73151"/>
                      <a:pt x="21743" y="73296"/>
                      <a:pt x="21901" y="73296"/>
                    </a:cubicBezTo>
                    <a:cubicBezTo>
                      <a:pt x="22267" y="73296"/>
                      <a:pt x="22614" y="72500"/>
                      <a:pt x="22614" y="71325"/>
                    </a:cubicBezTo>
                    <a:lnTo>
                      <a:pt x="22614" y="43080"/>
                    </a:lnTo>
                    <a:cubicBezTo>
                      <a:pt x="22614" y="42503"/>
                      <a:pt x="22521" y="41953"/>
                      <a:pt x="22363" y="41583"/>
                    </a:cubicBezTo>
                    <a:lnTo>
                      <a:pt x="19296" y="34410"/>
                    </a:lnTo>
                    <a:cubicBezTo>
                      <a:pt x="19160" y="34085"/>
                      <a:pt x="18997" y="33940"/>
                      <a:pt x="18839" y="33940"/>
                    </a:cubicBezTo>
                    <a:cubicBezTo>
                      <a:pt x="18473" y="33940"/>
                      <a:pt x="18126" y="34736"/>
                      <a:pt x="18126" y="35907"/>
                    </a:cubicBezTo>
                    <a:lnTo>
                      <a:pt x="18126" y="43224"/>
                    </a:lnTo>
                    <a:cubicBezTo>
                      <a:pt x="18126" y="44395"/>
                      <a:pt x="17779" y="45192"/>
                      <a:pt x="17409" y="45192"/>
                    </a:cubicBezTo>
                    <a:cubicBezTo>
                      <a:pt x="17251" y="45192"/>
                      <a:pt x="17092" y="45046"/>
                      <a:pt x="16951" y="44721"/>
                    </a:cubicBezTo>
                    <a:cubicBezTo>
                      <a:pt x="16792" y="44347"/>
                      <a:pt x="16700" y="43801"/>
                      <a:pt x="16700" y="43224"/>
                    </a:cubicBezTo>
                    <a:lnTo>
                      <a:pt x="16700" y="12549"/>
                    </a:lnTo>
                    <a:cubicBezTo>
                      <a:pt x="16700" y="11969"/>
                      <a:pt x="16607" y="11424"/>
                      <a:pt x="16449" y="11050"/>
                    </a:cubicBezTo>
                    <a:lnTo>
                      <a:pt x="11926" y="471"/>
                    </a:lnTo>
                    <a:cubicBezTo>
                      <a:pt x="11790" y="146"/>
                      <a:pt x="11627" y="0"/>
                      <a:pt x="1147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71"/>
              <p:cNvSpPr/>
              <p:nvPr/>
            </p:nvSpPr>
            <p:spPr>
              <a:xfrm>
                <a:off x="5992775" y="315600"/>
                <a:ext cx="581950" cy="5161100"/>
              </a:xfrm>
              <a:custGeom>
                <a:avLst/>
                <a:gdLst/>
                <a:ahLst/>
                <a:cxnLst/>
                <a:rect l="l" t="t" r="r" b="b"/>
                <a:pathLst>
                  <a:path w="23278" h="206444" extrusionOk="0">
                    <a:moveTo>
                      <a:pt x="11470" y="0"/>
                    </a:moveTo>
                    <a:cubicBezTo>
                      <a:pt x="11103" y="0"/>
                      <a:pt x="10754" y="798"/>
                      <a:pt x="10754" y="1970"/>
                    </a:cubicBezTo>
                    <a:lnTo>
                      <a:pt x="10754" y="27787"/>
                    </a:lnTo>
                    <a:cubicBezTo>
                      <a:pt x="10754" y="28961"/>
                      <a:pt x="10405" y="29758"/>
                      <a:pt x="10037" y="29758"/>
                    </a:cubicBezTo>
                    <a:cubicBezTo>
                      <a:pt x="9879" y="29758"/>
                      <a:pt x="9718" y="29612"/>
                      <a:pt x="9580" y="29288"/>
                    </a:cubicBezTo>
                    <a:lnTo>
                      <a:pt x="6231" y="21455"/>
                    </a:lnTo>
                    <a:cubicBezTo>
                      <a:pt x="6093" y="21130"/>
                      <a:pt x="5932" y="20984"/>
                      <a:pt x="5775" y="20984"/>
                    </a:cubicBezTo>
                    <a:cubicBezTo>
                      <a:pt x="5408" y="20984"/>
                      <a:pt x="5060" y="21780"/>
                      <a:pt x="5060" y="22951"/>
                    </a:cubicBezTo>
                    <a:lnTo>
                      <a:pt x="5060" y="49855"/>
                    </a:lnTo>
                    <a:lnTo>
                      <a:pt x="4739" y="49106"/>
                    </a:lnTo>
                    <a:cubicBezTo>
                      <a:pt x="4581" y="48732"/>
                      <a:pt x="4489" y="48187"/>
                      <a:pt x="4489" y="47611"/>
                    </a:cubicBezTo>
                    <a:lnTo>
                      <a:pt x="4489" y="37243"/>
                    </a:lnTo>
                    <a:cubicBezTo>
                      <a:pt x="4489" y="36667"/>
                      <a:pt x="4396" y="36116"/>
                      <a:pt x="4237" y="35742"/>
                    </a:cubicBezTo>
                    <a:lnTo>
                      <a:pt x="1171" y="28575"/>
                    </a:lnTo>
                    <a:cubicBezTo>
                      <a:pt x="1032" y="28250"/>
                      <a:pt x="872" y="28105"/>
                      <a:pt x="715" y="28105"/>
                    </a:cubicBezTo>
                    <a:cubicBezTo>
                      <a:pt x="348" y="28105"/>
                      <a:pt x="0" y="28900"/>
                      <a:pt x="0" y="30070"/>
                    </a:cubicBezTo>
                    <a:lnTo>
                      <a:pt x="0" y="58316"/>
                    </a:lnTo>
                    <a:cubicBezTo>
                      <a:pt x="0" y="58897"/>
                      <a:pt x="92" y="59443"/>
                      <a:pt x="251" y="59817"/>
                    </a:cubicBezTo>
                    <a:lnTo>
                      <a:pt x="1993" y="63891"/>
                    </a:lnTo>
                    <a:cubicBezTo>
                      <a:pt x="2152" y="64266"/>
                      <a:pt x="2245" y="64811"/>
                      <a:pt x="2245" y="65388"/>
                    </a:cubicBezTo>
                    <a:lnTo>
                      <a:pt x="2245" y="87494"/>
                    </a:lnTo>
                    <a:lnTo>
                      <a:pt x="2310" y="87649"/>
                    </a:lnTo>
                    <a:lnTo>
                      <a:pt x="2310" y="100278"/>
                    </a:lnTo>
                    <a:cubicBezTo>
                      <a:pt x="2310" y="100854"/>
                      <a:pt x="2399" y="101404"/>
                      <a:pt x="2561" y="101774"/>
                    </a:cubicBezTo>
                    <a:lnTo>
                      <a:pt x="3829" y="104744"/>
                    </a:lnTo>
                    <a:cubicBezTo>
                      <a:pt x="3987" y="105114"/>
                      <a:pt x="4079" y="105664"/>
                      <a:pt x="4079" y="106240"/>
                    </a:cubicBezTo>
                    <a:lnTo>
                      <a:pt x="4079" y="113448"/>
                    </a:lnTo>
                    <a:cubicBezTo>
                      <a:pt x="4079" y="114024"/>
                      <a:pt x="4172" y="114574"/>
                      <a:pt x="4330" y="114944"/>
                    </a:cubicBezTo>
                    <a:lnTo>
                      <a:pt x="7621" y="122645"/>
                    </a:lnTo>
                    <a:cubicBezTo>
                      <a:pt x="7785" y="123019"/>
                      <a:pt x="7877" y="123569"/>
                      <a:pt x="7877" y="124146"/>
                    </a:cubicBezTo>
                    <a:lnTo>
                      <a:pt x="7877" y="127120"/>
                    </a:lnTo>
                    <a:cubicBezTo>
                      <a:pt x="7877" y="128291"/>
                      <a:pt x="7527" y="129086"/>
                      <a:pt x="7159" y="129086"/>
                    </a:cubicBezTo>
                    <a:cubicBezTo>
                      <a:pt x="7002" y="129086"/>
                      <a:pt x="6841" y="128941"/>
                      <a:pt x="6702" y="128616"/>
                    </a:cubicBezTo>
                    <a:lnTo>
                      <a:pt x="6138" y="127296"/>
                    </a:lnTo>
                    <a:cubicBezTo>
                      <a:pt x="6000" y="126971"/>
                      <a:pt x="5839" y="126826"/>
                      <a:pt x="5682" y="126826"/>
                    </a:cubicBezTo>
                    <a:cubicBezTo>
                      <a:pt x="5314" y="126826"/>
                      <a:pt x="4964" y="127621"/>
                      <a:pt x="4964" y="128792"/>
                    </a:cubicBezTo>
                    <a:lnTo>
                      <a:pt x="4964" y="157042"/>
                    </a:lnTo>
                    <a:cubicBezTo>
                      <a:pt x="4964" y="157618"/>
                      <a:pt x="5056" y="158164"/>
                      <a:pt x="5219" y="158538"/>
                    </a:cubicBezTo>
                    <a:lnTo>
                      <a:pt x="8281" y="165711"/>
                    </a:lnTo>
                    <a:cubicBezTo>
                      <a:pt x="8420" y="166035"/>
                      <a:pt x="8581" y="166181"/>
                      <a:pt x="8738" y="166181"/>
                    </a:cubicBezTo>
                    <a:cubicBezTo>
                      <a:pt x="9107" y="166181"/>
                      <a:pt x="9457" y="165385"/>
                      <a:pt x="9457" y="164210"/>
                    </a:cubicBezTo>
                    <a:lnTo>
                      <a:pt x="9457" y="147418"/>
                    </a:lnTo>
                    <a:cubicBezTo>
                      <a:pt x="9457" y="146248"/>
                      <a:pt x="9804" y="145452"/>
                      <a:pt x="10171" y="145452"/>
                    </a:cubicBezTo>
                    <a:cubicBezTo>
                      <a:pt x="10328" y="145452"/>
                      <a:pt x="10488" y="145598"/>
                      <a:pt x="10627" y="145922"/>
                    </a:cubicBezTo>
                    <a:lnTo>
                      <a:pt x="10913" y="146587"/>
                    </a:lnTo>
                    <a:cubicBezTo>
                      <a:pt x="11071" y="146961"/>
                      <a:pt x="11164" y="147511"/>
                      <a:pt x="11164" y="148087"/>
                    </a:cubicBezTo>
                    <a:lnTo>
                      <a:pt x="11164" y="152593"/>
                    </a:lnTo>
                    <a:lnTo>
                      <a:pt x="10785" y="151704"/>
                    </a:lnTo>
                    <a:lnTo>
                      <a:pt x="10785" y="184192"/>
                    </a:lnTo>
                    <a:cubicBezTo>
                      <a:pt x="10785" y="184769"/>
                      <a:pt x="10878" y="185319"/>
                      <a:pt x="11036" y="185693"/>
                    </a:cubicBezTo>
                    <a:lnTo>
                      <a:pt x="13821" y="192210"/>
                    </a:lnTo>
                    <a:cubicBezTo>
                      <a:pt x="13980" y="192584"/>
                      <a:pt x="14073" y="193129"/>
                      <a:pt x="14073" y="193709"/>
                    </a:cubicBezTo>
                    <a:lnTo>
                      <a:pt x="14073" y="197305"/>
                    </a:lnTo>
                    <a:cubicBezTo>
                      <a:pt x="14073" y="197881"/>
                      <a:pt x="14165" y="198427"/>
                      <a:pt x="14327" y="198801"/>
                    </a:cubicBezTo>
                    <a:lnTo>
                      <a:pt x="17390" y="205974"/>
                    </a:lnTo>
                    <a:cubicBezTo>
                      <a:pt x="17528" y="206298"/>
                      <a:pt x="17690" y="206444"/>
                      <a:pt x="17847" y="206444"/>
                    </a:cubicBezTo>
                    <a:cubicBezTo>
                      <a:pt x="18216" y="206444"/>
                      <a:pt x="18565" y="205649"/>
                      <a:pt x="18565" y="204477"/>
                    </a:cubicBezTo>
                    <a:lnTo>
                      <a:pt x="18565" y="176227"/>
                    </a:lnTo>
                    <a:cubicBezTo>
                      <a:pt x="18565" y="175651"/>
                      <a:pt x="18472" y="175106"/>
                      <a:pt x="18314" y="174732"/>
                    </a:cubicBezTo>
                    <a:lnTo>
                      <a:pt x="15907" y="169099"/>
                    </a:lnTo>
                    <a:cubicBezTo>
                      <a:pt x="15744" y="168725"/>
                      <a:pt x="15653" y="168179"/>
                      <a:pt x="15653" y="167603"/>
                    </a:cubicBezTo>
                    <a:lnTo>
                      <a:pt x="15653" y="149284"/>
                    </a:lnTo>
                    <a:cubicBezTo>
                      <a:pt x="15653" y="148112"/>
                      <a:pt x="16003" y="147314"/>
                      <a:pt x="16371" y="147314"/>
                    </a:cubicBezTo>
                    <a:cubicBezTo>
                      <a:pt x="16528" y="147314"/>
                      <a:pt x="16689" y="147460"/>
                      <a:pt x="16827" y="147784"/>
                    </a:cubicBezTo>
                    <a:lnTo>
                      <a:pt x="17078" y="148377"/>
                    </a:lnTo>
                    <a:cubicBezTo>
                      <a:pt x="17241" y="148752"/>
                      <a:pt x="17333" y="149297"/>
                      <a:pt x="17333" y="149874"/>
                    </a:cubicBezTo>
                    <a:lnTo>
                      <a:pt x="17333" y="165658"/>
                    </a:lnTo>
                    <a:cubicBezTo>
                      <a:pt x="17333" y="166235"/>
                      <a:pt x="17426" y="166785"/>
                      <a:pt x="17584" y="167154"/>
                    </a:cubicBezTo>
                    <a:lnTo>
                      <a:pt x="20651" y="174326"/>
                    </a:lnTo>
                    <a:cubicBezTo>
                      <a:pt x="20789" y="174651"/>
                      <a:pt x="20950" y="174797"/>
                      <a:pt x="21107" y="174797"/>
                    </a:cubicBezTo>
                    <a:cubicBezTo>
                      <a:pt x="21474" y="174797"/>
                      <a:pt x="21821" y="174001"/>
                      <a:pt x="21821" y="172831"/>
                    </a:cubicBezTo>
                    <a:lnTo>
                      <a:pt x="21821" y="144581"/>
                    </a:lnTo>
                    <a:cubicBezTo>
                      <a:pt x="21821" y="144004"/>
                      <a:pt x="21729" y="143458"/>
                      <a:pt x="21571" y="143084"/>
                    </a:cubicBezTo>
                    <a:lnTo>
                      <a:pt x="18182" y="135164"/>
                    </a:lnTo>
                    <a:cubicBezTo>
                      <a:pt x="18023" y="134790"/>
                      <a:pt x="17932" y="134240"/>
                      <a:pt x="17932" y="133663"/>
                    </a:cubicBezTo>
                    <a:lnTo>
                      <a:pt x="17932" y="132770"/>
                    </a:lnTo>
                    <a:lnTo>
                      <a:pt x="18346" y="133734"/>
                    </a:lnTo>
                    <a:lnTo>
                      <a:pt x="18346" y="133460"/>
                    </a:lnTo>
                    <a:cubicBezTo>
                      <a:pt x="18346" y="132287"/>
                      <a:pt x="18693" y="131490"/>
                      <a:pt x="19059" y="131490"/>
                    </a:cubicBezTo>
                    <a:cubicBezTo>
                      <a:pt x="19216" y="131490"/>
                      <a:pt x="19377" y="131636"/>
                      <a:pt x="19516" y="131961"/>
                    </a:cubicBezTo>
                    <a:lnTo>
                      <a:pt x="22103" y="138019"/>
                    </a:lnTo>
                    <a:cubicBezTo>
                      <a:pt x="22243" y="138343"/>
                      <a:pt x="22404" y="138489"/>
                      <a:pt x="22561" y="138489"/>
                    </a:cubicBezTo>
                    <a:cubicBezTo>
                      <a:pt x="22930" y="138489"/>
                      <a:pt x="23277" y="137691"/>
                      <a:pt x="23277" y="136519"/>
                    </a:cubicBezTo>
                    <a:lnTo>
                      <a:pt x="23277" y="97440"/>
                    </a:lnTo>
                    <a:cubicBezTo>
                      <a:pt x="23277" y="96863"/>
                      <a:pt x="23186" y="96313"/>
                      <a:pt x="23027" y="95943"/>
                    </a:cubicBezTo>
                    <a:lnTo>
                      <a:pt x="19353" y="87354"/>
                    </a:lnTo>
                    <a:cubicBezTo>
                      <a:pt x="19195" y="86980"/>
                      <a:pt x="19102" y="86430"/>
                      <a:pt x="19102" y="85853"/>
                    </a:cubicBezTo>
                    <a:lnTo>
                      <a:pt x="19102" y="71596"/>
                    </a:lnTo>
                    <a:cubicBezTo>
                      <a:pt x="19102" y="70426"/>
                      <a:pt x="19449" y="69631"/>
                      <a:pt x="19818" y="69631"/>
                    </a:cubicBezTo>
                    <a:cubicBezTo>
                      <a:pt x="19975" y="69631"/>
                      <a:pt x="20137" y="69776"/>
                      <a:pt x="20277" y="70101"/>
                    </a:cubicBezTo>
                    <a:lnTo>
                      <a:pt x="21439" y="72825"/>
                    </a:lnTo>
                    <a:cubicBezTo>
                      <a:pt x="21577" y="73149"/>
                      <a:pt x="21738" y="73295"/>
                      <a:pt x="21895" y="73295"/>
                    </a:cubicBezTo>
                    <a:cubicBezTo>
                      <a:pt x="22263" y="73295"/>
                      <a:pt x="22613" y="72499"/>
                      <a:pt x="22613" y="71328"/>
                    </a:cubicBezTo>
                    <a:lnTo>
                      <a:pt x="22613" y="43082"/>
                    </a:lnTo>
                    <a:cubicBezTo>
                      <a:pt x="22613" y="42501"/>
                      <a:pt x="22521" y="41956"/>
                      <a:pt x="22363" y="41582"/>
                    </a:cubicBezTo>
                    <a:lnTo>
                      <a:pt x="19296" y="34410"/>
                    </a:lnTo>
                    <a:cubicBezTo>
                      <a:pt x="19157" y="34085"/>
                      <a:pt x="18996" y="33940"/>
                      <a:pt x="18839" y="33940"/>
                    </a:cubicBezTo>
                    <a:cubicBezTo>
                      <a:pt x="18470" y="33940"/>
                      <a:pt x="18121" y="34736"/>
                      <a:pt x="18121" y="35910"/>
                    </a:cubicBezTo>
                    <a:lnTo>
                      <a:pt x="18121" y="43224"/>
                    </a:lnTo>
                    <a:cubicBezTo>
                      <a:pt x="18121" y="44395"/>
                      <a:pt x="17773" y="45191"/>
                      <a:pt x="17405" y="45191"/>
                    </a:cubicBezTo>
                    <a:cubicBezTo>
                      <a:pt x="17249" y="45191"/>
                      <a:pt x="17089" y="45046"/>
                      <a:pt x="16950" y="44723"/>
                    </a:cubicBezTo>
                    <a:cubicBezTo>
                      <a:pt x="16792" y="44349"/>
                      <a:pt x="16699" y="43799"/>
                      <a:pt x="16699" y="43224"/>
                    </a:cubicBezTo>
                    <a:lnTo>
                      <a:pt x="16699" y="12549"/>
                    </a:lnTo>
                    <a:cubicBezTo>
                      <a:pt x="16699" y="11972"/>
                      <a:pt x="16607" y="11422"/>
                      <a:pt x="16449" y="11048"/>
                    </a:cubicBezTo>
                    <a:lnTo>
                      <a:pt x="11925" y="469"/>
                    </a:lnTo>
                    <a:cubicBezTo>
                      <a:pt x="11787" y="146"/>
                      <a:pt x="11626" y="0"/>
                      <a:pt x="114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71"/>
              <p:cNvSpPr/>
              <p:nvPr/>
            </p:nvSpPr>
            <p:spPr>
              <a:xfrm>
                <a:off x="3458950" y="4072475"/>
                <a:ext cx="279125" cy="471025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8841" extrusionOk="0">
                    <a:moveTo>
                      <a:pt x="7540" y="0"/>
                    </a:moveTo>
                    <a:cubicBezTo>
                      <a:pt x="6608" y="0"/>
                      <a:pt x="5373" y="492"/>
                      <a:pt x="5373" y="492"/>
                    </a:cubicBezTo>
                    <a:lnTo>
                      <a:pt x="1735" y="6662"/>
                    </a:lnTo>
                    <a:lnTo>
                      <a:pt x="4053" y="11027"/>
                    </a:lnTo>
                    <a:cubicBezTo>
                      <a:pt x="4053" y="11027"/>
                      <a:pt x="0" y="18840"/>
                      <a:pt x="1739" y="18840"/>
                    </a:cubicBezTo>
                    <a:cubicBezTo>
                      <a:pt x="1759" y="18840"/>
                      <a:pt x="1779" y="18839"/>
                      <a:pt x="1801" y="18837"/>
                    </a:cubicBezTo>
                    <a:cubicBezTo>
                      <a:pt x="3689" y="18661"/>
                      <a:pt x="6918" y="12844"/>
                      <a:pt x="7503" y="11796"/>
                    </a:cubicBezTo>
                    <a:cubicBezTo>
                      <a:pt x="8093" y="10749"/>
                      <a:pt x="8775" y="5042"/>
                      <a:pt x="8775" y="5042"/>
                    </a:cubicBezTo>
                    <a:lnTo>
                      <a:pt x="10052" y="5641"/>
                    </a:lnTo>
                    <a:lnTo>
                      <a:pt x="11165" y="3163"/>
                    </a:lnTo>
                    <a:cubicBezTo>
                      <a:pt x="11165" y="3163"/>
                      <a:pt x="9048" y="990"/>
                      <a:pt x="8393" y="273"/>
                    </a:cubicBezTo>
                    <a:cubicBezTo>
                      <a:pt x="8211" y="72"/>
                      <a:pt x="7898" y="0"/>
                      <a:pt x="75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71"/>
              <p:cNvSpPr/>
              <p:nvPr/>
            </p:nvSpPr>
            <p:spPr>
              <a:xfrm>
                <a:off x="5402450" y="3624825"/>
                <a:ext cx="346800" cy="42297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6919" extrusionOk="0">
                    <a:moveTo>
                      <a:pt x="5524" y="0"/>
                    </a:moveTo>
                    <a:cubicBezTo>
                      <a:pt x="5524" y="0"/>
                      <a:pt x="2527" y="480"/>
                      <a:pt x="1564" y="599"/>
                    </a:cubicBezTo>
                    <a:cubicBezTo>
                      <a:pt x="595" y="717"/>
                      <a:pt x="1" y="3191"/>
                      <a:pt x="1" y="3191"/>
                    </a:cubicBezTo>
                    <a:lnTo>
                      <a:pt x="1972" y="7608"/>
                    </a:lnTo>
                    <a:lnTo>
                      <a:pt x="7847" y="10350"/>
                    </a:lnTo>
                    <a:cubicBezTo>
                      <a:pt x="7847" y="10350"/>
                      <a:pt x="11247" y="16918"/>
                      <a:pt x="12587" y="16918"/>
                    </a:cubicBezTo>
                    <a:cubicBezTo>
                      <a:pt x="12725" y="16918"/>
                      <a:pt x="12841" y="16849"/>
                      <a:pt x="12929" y="16695"/>
                    </a:cubicBezTo>
                    <a:cubicBezTo>
                      <a:pt x="13871" y="15045"/>
                      <a:pt x="10980" y="9056"/>
                      <a:pt x="10465" y="7969"/>
                    </a:cubicBezTo>
                    <a:cubicBezTo>
                      <a:pt x="9950" y="6887"/>
                      <a:pt x="5682" y="3037"/>
                      <a:pt x="5682" y="3037"/>
                    </a:cubicBezTo>
                    <a:lnTo>
                      <a:pt x="6905" y="2342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71"/>
              <p:cNvSpPr/>
              <p:nvPr/>
            </p:nvSpPr>
            <p:spPr>
              <a:xfrm>
                <a:off x="4139375" y="2399600"/>
                <a:ext cx="4334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13081" extrusionOk="0">
                    <a:moveTo>
                      <a:pt x="13977" y="1"/>
                    </a:moveTo>
                    <a:cubicBezTo>
                      <a:pt x="13859" y="1"/>
                      <a:pt x="13739" y="23"/>
                      <a:pt x="13623" y="69"/>
                    </a:cubicBezTo>
                    <a:lnTo>
                      <a:pt x="721" y="5296"/>
                    </a:lnTo>
                    <a:cubicBezTo>
                      <a:pt x="233" y="5490"/>
                      <a:pt x="0" y="6045"/>
                      <a:pt x="193" y="6529"/>
                    </a:cubicBezTo>
                    <a:lnTo>
                      <a:pt x="2675" y="13081"/>
                    </a:lnTo>
                    <a:lnTo>
                      <a:pt x="4426" y="12504"/>
                    </a:lnTo>
                    <a:lnTo>
                      <a:pt x="2587" y="7932"/>
                    </a:lnTo>
                    <a:cubicBezTo>
                      <a:pt x="2389" y="7448"/>
                      <a:pt x="2622" y="6894"/>
                      <a:pt x="3111" y="6701"/>
                    </a:cubicBezTo>
                    <a:lnTo>
                      <a:pt x="12624" y="2867"/>
                    </a:lnTo>
                    <a:cubicBezTo>
                      <a:pt x="12740" y="2820"/>
                      <a:pt x="12860" y="2798"/>
                      <a:pt x="12978" y="2798"/>
                    </a:cubicBezTo>
                    <a:cubicBezTo>
                      <a:pt x="13353" y="2798"/>
                      <a:pt x="13709" y="3023"/>
                      <a:pt x="13857" y="3391"/>
                    </a:cubicBezTo>
                    <a:lnTo>
                      <a:pt x="15700" y="7963"/>
                    </a:lnTo>
                    <a:lnTo>
                      <a:pt x="17337" y="7144"/>
                    </a:lnTo>
                    <a:lnTo>
                      <a:pt x="14860" y="597"/>
                    </a:lnTo>
                    <a:cubicBezTo>
                      <a:pt x="14709" y="225"/>
                      <a:pt x="14353" y="1"/>
                      <a:pt x="139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71"/>
              <p:cNvSpPr/>
              <p:nvPr/>
            </p:nvSpPr>
            <p:spPr>
              <a:xfrm>
                <a:off x="4176425" y="2444325"/>
                <a:ext cx="25997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467" extrusionOk="0">
                    <a:moveTo>
                      <a:pt x="8552" y="1"/>
                    </a:moveTo>
                    <a:cubicBezTo>
                      <a:pt x="8418" y="1"/>
                      <a:pt x="8283" y="22"/>
                      <a:pt x="8151" y="66"/>
                    </a:cubicBezTo>
                    <a:cubicBezTo>
                      <a:pt x="6244" y="714"/>
                      <a:pt x="1761" y="2249"/>
                      <a:pt x="986" y="2720"/>
                    </a:cubicBezTo>
                    <a:cubicBezTo>
                      <a:pt x="1" y="3318"/>
                      <a:pt x="2769" y="5466"/>
                      <a:pt x="2769" y="5466"/>
                    </a:cubicBezTo>
                    <a:lnTo>
                      <a:pt x="10399" y="2562"/>
                    </a:lnTo>
                    <a:cubicBezTo>
                      <a:pt x="10263" y="1760"/>
                      <a:pt x="9946" y="1092"/>
                      <a:pt x="9642" y="612"/>
                    </a:cubicBezTo>
                    <a:cubicBezTo>
                      <a:pt x="9399" y="226"/>
                      <a:pt x="8985" y="1"/>
                      <a:pt x="8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71"/>
              <p:cNvSpPr/>
              <p:nvPr/>
            </p:nvSpPr>
            <p:spPr>
              <a:xfrm>
                <a:off x="4188625" y="2438500"/>
                <a:ext cx="25415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5937" extrusionOk="0">
                    <a:moveTo>
                      <a:pt x="8065" y="0"/>
                    </a:moveTo>
                    <a:cubicBezTo>
                      <a:pt x="7904" y="0"/>
                      <a:pt x="7742" y="26"/>
                      <a:pt x="7583" y="80"/>
                    </a:cubicBezTo>
                    <a:cubicBezTo>
                      <a:pt x="5682" y="722"/>
                      <a:pt x="1176" y="2267"/>
                      <a:pt x="376" y="2755"/>
                    </a:cubicBezTo>
                    <a:cubicBezTo>
                      <a:pt x="177" y="2874"/>
                      <a:pt x="63" y="3054"/>
                      <a:pt x="53" y="3279"/>
                    </a:cubicBezTo>
                    <a:cubicBezTo>
                      <a:pt x="1" y="4181"/>
                      <a:pt x="1779" y="5606"/>
                      <a:pt x="2135" y="5884"/>
                    </a:cubicBezTo>
                    <a:cubicBezTo>
                      <a:pt x="2179" y="5919"/>
                      <a:pt x="2228" y="5937"/>
                      <a:pt x="2281" y="5937"/>
                    </a:cubicBezTo>
                    <a:cubicBezTo>
                      <a:pt x="2350" y="5937"/>
                      <a:pt x="2417" y="5901"/>
                      <a:pt x="2466" y="5844"/>
                    </a:cubicBezTo>
                    <a:cubicBezTo>
                      <a:pt x="2545" y="5742"/>
                      <a:pt x="2527" y="5594"/>
                      <a:pt x="2421" y="5514"/>
                    </a:cubicBezTo>
                    <a:cubicBezTo>
                      <a:pt x="1616" y="4889"/>
                      <a:pt x="494" y="3789"/>
                      <a:pt x="520" y="3305"/>
                    </a:cubicBezTo>
                    <a:cubicBezTo>
                      <a:pt x="525" y="3256"/>
                      <a:pt x="538" y="3204"/>
                      <a:pt x="622" y="3155"/>
                    </a:cubicBezTo>
                    <a:cubicBezTo>
                      <a:pt x="1145" y="2834"/>
                      <a:pt x="3803" y="1853"/>
                      <a:pt x="7736" y="524"/>
                    </a:cubicBezTo>
                    <a:cubicBezTo>
                      <a:pt x="7846" y="488"/>
                      <a:pt x="7957" y="470"/>
                      <a:pt x="8067" y="470"/>
                    </a:cubicBezTo>
                    <a:cubicBezTo>
                      <a:pt x="8420" y="470"/>
                      <a:pt x="8758" y="651"/>
                      <a:pt x="8956" y="973"/>
                    </a:cubicBezTo>
                    <a:cubicBezTo>
                      <a:pt x="9330" y="1567"/>
                      <a:pt x="9572" y="2192"/>
                      <a:pt x="9677" y="2834"/>
                    </a:cubicBezTo>
                    <a:cubicBezTo>
                      <a:pt x="9697" y="2948"/>
                      <a:pt x="9798" y="3031"/>
                      <a:pt x="9910" y="3031"/>
                    </a:cubicBezTo>
                    <a:cubicBezTo>
                      <a:pt x="9923" y="3031"/>
                      <a:pt x="9937" y="3030"/>
                      <a:pt x="9950" y="3027"/>
                    </a:cubicBezTo>
                    <a:cubicBezTo>
                      <a:pt x="10078" y="3006"/>
                      <a:pt x="10165" y="2883"/>
                      <a:pt x="10144" y="2755"/>
                    </a:cubicBezTo>
                    <a:cubicBezTo>
                      <a:pt x="10025" y="2056"/>
                      <a:pt x="9761" y="1369"/>
                      <a:pt x="9356" y="722"/>
                    </a:cubicBezTo>
                    <a:cubicBezTo>
                      <a:pt x="9068" y="263"/>
                      <a:pt x="8576" y="0"/>
                      <a:pt x="80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71"/>
              <p:cNvSpPr/>
              <p:nvPr/>
            </p:nvSpPr>
            <p:spPr>
              <a:xfrm>
                <a:off x="3887775" y="2457750"/>
                <a:ext cx="1235075" cy="983800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9352" extrusionOk="0">
                    <a:moveTo>
                      <a:pt x="39166" y="1"/>
                    </a:moveTo>
                    <a:cubicBezTo>
                      <a:pt x="38874" y="1"/>
                      <a:pt x="38576" y="49"/>
                      <a:pt x="38283" y="150"/>
                    </a:cubicBezTo>
                    <a:lnTo>
                      <a:pt x="2160" y="13228"/>
                    </a:lnTo>
                    <a:cubicBezTo>
                      <a:pt x="753" y="13712"/>
                      <a:pt x="1" y="15252"/>
                      <a:pt x="489" y="16660"/>
                    </a:cubicBezTo>
                    <a:lnTo>
                      <a:pt x="7688" y="37530"/>
                    </a:lnTo>
                    <a:cubicBezTo>
                      <a:pt x="8075" y="38648"/>
                      <a:pt x="9121" y="39352"/>
                      <a:pt x="10242" y="39352"/>
                    </a:cubicBezTo>
                    <a:cubicBezTo>
                      <a:pt x="10535" y="39352"/>
                      <a:pt x="10832" y="39304"/>
                      <a:pt x="11124" y="39203"/>
                    </a:cubicBezTo>
                    <a:lnTo>
                      <a:pt x="47242" y="26125"/>
                    </a:lnTo>
                    <a:cubicBezTo>
                      <a:pt x="48654" y="25641"/>
                      <a:pt x="49403" y="24101"/>
                      <a:pt x="48914" y="22692"/>
                    </a:cubicBezTo>
                    <a:lnTo>
                      <a:pt x="41716" y="1822"/>
                    </a:lnTo>
                    <a:cubicBezTo>
                      <a:pt x="41328" y="703"/>
                      <a:pt x="40284" y="1"/>
                      <a:pt x="39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71"/>
              <p:cNvSpPr/>
              <p:nvPr/>
            </p:nvSpPr>
            <p:spPr>
              <a:xfrm>
                <a:off x="4032650" y="3095675"/>
                <a:ext cx="3215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219" extrusionOk="0">
                    <a:moveTo>
                      <a:pt x="352" y="0"/>
                    </a:moveTo>
                    <a:cubicBezTo>
                      <a:pt x="317" y="0"/>
                      <a:pt x="281" y="6"/>
                      <a:pt x="246" y="18"/>
                    </a:cubicBezTo>
                    <a:cubicBezTo>
                      <a:pt x="84" y="80"/>
                      <a:pt x="0" y="260"/>
                      <a:pt x="62" y="419"/>
                    </a:cubicBezTo>
                    <a:lnTo>
                      <a:pt x="638" y="2012"/>
                    </a:lnTo>
                    <a:cubicBezTo>
                      <a:pt x="687" y="2139"/>
                      <a:pt x="806" y="2218"/>
                      <a:pt x="933" y="2218"/>
                    </a:cubicBezTo>
                    <a:cubicBezTo>
                      <a:pt x="969" y="2218"/>
                      <a:pt x="1004" y="2214"/>
                      <a:pt x="1039" y="2201"/>
                    </a:cubicBezTo>
                    <a:cubicBezTo>
                      <a:pt x="1202" y="2139"/>
                      <a:pt x="1286" y="1959"/>
                      <a:pt x="1229" y="1796"/>
                    </a:cubicBezTo>
                    <a:lnTo>
                      <a:pt x="648" y="207"/>
                    </a:lnTo>
                    <a:cubicBezTo>
                      <a:pt x="602" y="79"/>
                      <a:pt x="48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71"/>
              <p:cNvSpPr/>
              <p:nvPr/>
            </p:nvSpPr>
            <p:spPr>
              <a:xfrm>
                <a:off x="3953900" y="2807350"/>
                <a:ext cx="940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0668" extrusionOk="0">
                    <a:moveTo>
                      <a:pt x="3411" y="1"/>
                    </a:moveTo>
                    <a:cubicBezTo>
                      <a:pt x="3377" y="1"/>
                      <a:pt x="3343" y="6"/>
                      <a:pt x="3309" y="18"/>
                    </a:cubicBezTo>
                    <a:lnTo>
                      <a:pt x="1751" y="560"/>
                    </a:lnTo>
                    <a:cubicBezTo>
                      <a:pt x="1109" y="784"/>
                      <a:pt x="594" y="1246"/>
                      <a:pt x="307" y="1866"/>
                    </a:cubicBezTo>
                    <a:cubicBezTo>
                      <a:pt x="22" y="2483"/>
                      <a:pt x="0" y="3173"/>
                      <a:pt x="242" y="3803"/>
                    </a:cubicBezTo>
                    <a:lnTo>
                      <a:pt x="2667" y="10460"/>
                    </a:lnTo>
                    <a:cubicBezTo>
                      <a:pt x="2715" y="10588"/>
                      <a:pt x="2834" y="10667"/>
                      <a:pt x="2961" y="10667"/>
                    </a:cubicBezTo>
                    <a:cubicBezTo>
                      <a:pt x="2996" y="10667"/>
                      <a:pt x="3032" y="10662"/>
                      <a:pt x="3067" y="10649"/>
                    </a:cubicBezTo>
                    <a:cubicBezTo>
                      <a:pt x="3230" y="10588"/>
                      <a:pt x="3313" y="10408"/>
                      <a:pt x="3256" y="10249"/>
                    </a:cubicBezTo>
                    <a:lnTo>
                      <a:pt x="831" y="3582"/>
                    </a:lnTo>
                    <a:cubicBezTo>
                      <a:pt x="646" y="3107"/>
                      <a:pt x="664" y="2593"/>
                      <a:pt x="880" y="2130"/>
                    </a:cubicBezTo>
                    <a:cubicBezTo>
                      <a:pt x="1091" y="1669"/>
                      <a:pt x="1474" y="1321"/>
                      <a:pt x="1958" y="1153"/>
                    </a:cubicBezTo>
                    <a:lnTo>
                      <a:pt x="3516" y="613"/>
                    </a:lnTo>
                    <a:cubicBezTo>
                      <a:pt x="3678" y="555"/>
                      <a:pt x="3762" y="375"/>
                      <a:pt x="3709" y="212"/>
                    </a:cubicBezTo>
                    <a:cubicBezTo>
                      <a:pt x="3664" y="82"/>
                      <a:pt x="3541" y="1"/>
                      <a:pt x="3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71"/>
              <p:cNvSpPr/>
              <p:nvPr/>
            </p:nvSpPr>
            <p:spPr>
              <a:xfrm>
                <a:off x="4360575" y="2483500"/>
                <a:ext cx="4767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279" extrusionOk="0">
                    <a:moveTo>
                      <a:pt x="278" y="0"/>
                    </a:moveTo>
                    <a:lnTo>
                      <a:pt x="1" y="145"/>
                    </a:lnTo>
                    <a:lnTo>
                      <a:pt x="1589" y="3195"/>
                    </a:lnTo>
                    <a:cubicBezTo>
                      <a:pt x="1616" y="3248"/>
                      <a:pt x="1673" y="3278"/>
                      <a:pt x="1730" y="3278"/>
                    </a:cubicBezTo>
                    <a:cubicBezTo>
                      <a:pt x="1752" y="3278"/>
                      <a:pt x="1778" y="3274"/>
                      <a:pt x="1800" y="3260"/>
                    </a:cubicBezTo>
                    <a:cubicBezTo>
                      <a:pt x="1875" y="3221"/>
                      <a:pt x="1906" y="3128"/>
                      <a:pt x="1867" y="3049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71"/>
              <p:cNvSpPr/>
              <p:nvPr/>
            </p:nvSpPr>
            <p:spPr>
              <a:xfrm>
                <a:off x="4317350" y="2545625"/>
                <a:ext cx="4092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498" extrusionOk="0">
                    <a:moveTo>
                      <a:pt x="173" y="1"/>
                    </a:moveTo>
                    <a:cubicBezTo>
                      <a:pt x="131" y="1"/>
                      <a:pt x="88" y="17"/>
                      <a:pt x="58" y="50"/>
                    </a:cubicBezTo>
                    <a:cubicBezTo>
                      <a:pt x="0" y="115"/>
                      <a:pt x="5" y="212"/>
                      <a:pt x="67" y="274"/>
                    </a:cubicBezTo>
                    <a:lnTo>
                      <a:pt x="1356" y="1453"/>
                    </a:lnTo>
                    <a:cubicBezTo>
                      <a:pt x="1387" y="1484"/>
                      <a:pt x="1426" y="1498"/>
                      <a:pt x="1462" y="1498"/>
                    </a:cubicBezTo>
                    <a:cubicBezTo>
                      <a:pt x="1505" y="1498"/>
                      <a:pt x="1545" y="1480"/>
                      <a:pt x="1576" y="1445"/>
                    </a:cubicBezTo>
                    <a:cubicBezTo>
                      <a:pt x="1637" y="1382"/>
                      <a:pt x="1633" y="1282"/>
                      <a:pt x="1567" y="1224"/>
                    </a:cubicBezTo>
                    <a:lnTo>
                      <a:pt x="278" y="41"/>
                    </a:lnTo>
                    <a:cubicBezTo>
                      <a:pt x="249" y="14"/>
                      <a:pt x="211" y="1"/>
                      <a:pt x="1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71"/>
              <p:cNvSpPr/>
              <p:nvPr/>
            </p:nvSpPr>
            <p:spPr>
              <a:xfrm>
                <a:off x="4260150" y="2533200"/>
                <a:ext cx="380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233" extrusionOk="0">
                    <a:moveTo>
                      <a:pt x="182" y="0"/>
                    </a:moveTo>
                    <a:cubicBezTo>
                      <a:pt x="157" y="0"/>
                      <a:pt x="131" y="6"/>
                      <a:pt x="106" y="19"/>
                    </a:cubicBezTo>
                    <a:cubicBezTo>
                      <a:pt x="31" y="58"/>
                      <a:pt x="1" y="151"/>
                      <a:pt x="40" y="230"/>
                    </a:cubicBezTo>
                    <a:cubicBezTo>
                      <a:pt x="70" y="283"/>
                      <a:pt x="744" y="1576"/>
                      <a:pt x="1224" y="2175"/>
                    </a:cubicBezTo>
                    <a:cubicBezTo>
                      <a:pt x="1258" y="2214"/>
                      <a:pt x="1303" y="2232"/>
                      <a:pt x="1347" y="2232"/>
                    </a:cubicBezTo>
                    <a:cubicBezTo>
                      <a:pt x="1382" y="2232"/>
                      <a:pt x="1417" y="2223"/>
                      <a:pt x="1443" y="2196"/>
                    </a:cubicBezTo>
                    <a:cubicBezTo>
                      <a:pt x="1514" y="2144"/>
                      <a:pt x="1522" y="2047"/>
                      <a:pt x="1470" y="1977"/>
                    </a:cubicBezTo>
                    <a:cubicBezTo>
                      <a:pt x="1008" y="1404"/>
                      <a:pt x="326" y="98"/>
                      <a:pt x="317" y="84"/>
                    </a:cubicBezTo>
                    <a:cubicBezTo>
                      <a:pt x="290" y="30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71"/>
              <p:cNvSpPr/>
              <p:nvPr/>
            </p:nvSpPr>
            <p:spPr>
              <a:xfrm>
                <a:off x="3217950" y="2878000"/>
                <a:ext cx="2233825" cy="1156525"/>
              </a:xfrm>
              <a:custGeom>
                <a:avLst/>
                <a:gdLst/>
                <a:ahLst/>
                <a:cxnLst/>
                <a:rect l="l" t="t" r="r" b="b"/>
                <a:pathLst>
                  <a:path w="89353" h="46261" extrusionOk="0">
                    <a:moveTo>
                      <a:pt x="22828" y="0"/>
                    </a:moveTo>
                    <a:lnTo>
                      <a:pt x="0" y="24554"/>
                    </a:lnTo>
                    <a:lnTo>
                      <a:pt x="37411" y="46260"/>
                    </a:lnTo>
                    <a:lnTo>
                      <a:pt x="89352" y="37481"/>
                    </a:lnTo>
                    <a:lnTo>
                      <a:pt x="87254" y="32562"/>
                    </a:lnTo>
                    <a:lnTo>
                      <a:pt x="47792" y="32267"/>
                    </a:lnTo>
                    <a:lnTo>
                      <a:pt x="25653" y="10939"/>
                    </a:lnTo>
                    <a:lnTo>
                      <a:pt x="228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71"/>
              <p:cNvSpPr/>
              <p:nvPr/>
            </p:nvSpPr>
            <p:spPr>
              <a:xfrm>
                <a:off x="3205500" y="2862250"/>
                <a:ext cx="2257275" cy="1180400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47216" extrusionOk="0">
                    <a:moveTo>
                      <a:pt x="23164" y="1264"/>
                    </a:moveTo>
                    <a:lnTo>
                      <a:pt x="25848" y="11648"/>
                    </a:lnTo>
                    <a:lnTo>
                      <a:pt x="25874" y="11732"/>
                    </a:lnTo>
                    <a:lnTo>
                      <a:pt x="48070" y="33121"/>
                    </a:lnTo>
                    <a:lnTo>
                      <a:pt x="48162" y="33210"/>
                    </a:lnTo>
                    <a:lnTo>
                      <a:pt x="87545" y="33500"/>
                    </a:lnTo>
                    <a:lnTo>
                      <a:pt x="89406" y="37869"/>
                    </a:lnTo>
                    <a:lnTo>
                      <a:pt x="37967" y="46564"/>
                    </a:lnTo>
                    <a:lnTo>
                      <a:pt x="995" y="25109"/>
                    </a:lnTo>
                    <a:lnTo>
                      <a:pt x="23164" y="1264"/>
                    </a:lnTo>
                    <a:close/>
                    <a:moveTo>
                      <a:pt x="23485" y="1"/>
                    </a:moveTo>
                    <a:lnTo>
                      <a:pt x="1" y="25254"/>
                    </a:lnTo>
                    <a:lnTo>
                      <a:pt x="37751" y="47163"/>
                    </a:lnTo>
                    <a:lnTo>
                      <a:pt x="37847" y="47216"/>
                    </a:lnTo>
                    <a:lnTo>
                      <a:pt x="90291" y="38353"/>
                    </a:lnTo>
                    <a:lnTo>
                      <a:pt x="87963" y="32879"/>
                    </a:lnTo>
                    <a:lnTo>
                      <a:pt x="48413" y="32585"/>
                    </a:lnTo>
                    <a:lnTo>
                      <a:pt x="26433" y="11406"/>
                    </a:lnTo>
                    <a:lnTo>
                      <a:pt x="2348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71"/>
              <p:cNvSpPr/>
              <p:nvPr/>
            </p:nvSpPr>
            <p:spPr>
              <a:xfrm>
                <a:off x="3239050" y="3152775"/>
                <a:ext cx="2201600" cy="873600"/>
              </a:xfrm>
              <a:custGeom>
                <a:avLst/>
                <a:gdLst/>
                <a:ahLst/>
                <a:cxnLst/>
                <a:rect l="l" t="t" r="r" b="b"/>
                <a:pathLst>
                  <a:path w="88064" h="34944" extrusionOk="0">
                    <a:moveTo>
                      <a:pt x="24502" y="1"/>
                    </a:moveTo>
                    <a:cubicBezTo>
                      <a:pt x="24114" y="66"/>
                      <a:pt x="23393" y="186"/>
                      <a:pt x="22451" y="344"/>
                    </a:cubicBezTo>
                    <a:cubicBezTo>
                      <a:pt x="22138" y="762"/>
                      <a:pt x="21791" y="1171"/>
                      <a:pt x="21421" y="1576"/>
                    </a:cubicBezTo>
                    <a:cubicBezTo>
                      <a:pt x="19072" y="4564"/>
                      <a:pt x="15125" y="6896"/>
                      <a:pt x="12018" y="8397"/>
                    </a:cubicBezTo>
                    <a:cubicBezTo>
                      <a:pt x="8212" y="10447"/>
                      <a:pt x="3988" y="12221"/>
                      <a:pt x="1" y="13685"/>
                    </a:cubicBezTo>
                    <a:lnTo>
                      <a:pt x="36625" y="34943"/>
                    </a:lnTo>
                    <a:lnTo>
                      <a:pt x="88064" y="26248"/>
                    </a:lnTo>
                    <a:lnTo>
                      <a:pt x="86827" y="23344"/>
                    </a:lnTo>
                    <a:cubicBezTo>
                      <a:pt x="84861" y="23450"/>
                      <a:pt x="57521" y="24933"/>
                      <a:pt x="50305" y="24933"/>
                    </a:cubicBezTo>
                    <a:cubicBezTo>
                      <a:pt x="49056" y="24933"/>
                      <a:pt x="48408" y="24889"/>
                      <a:pt x="48607" y="24784"/>
                    </a:cubicBezTo>
                    <a:cubicBezTo>
                      <a:pt x="48814" y="24673"/>
                      <a:pt x="48849" y="24629"/>
                      <a:pt x="48756" y="24629"/>
                    </a:cubicBezTo>
                    <a:cubicBezTo>
                      <a:pt x="48250" y="24629"/>
                      <a:pt x="43854" y="26082"/>
                      <a:pt x="43854" y="26082"/>
                    </a:cubicBezTo>
                    <a:cubicBezTo>
                      <a:pt x="43854" y="26082"/>
                      <a:pt x="41672" y="21971"/>
                      <a:pt x="38446" y="20528"/>
                    </a:cubicBezTo>
                    <a:cubicBezTo>
                      <a:pt x="38125" y="20383"/>
                      <a:pt x="37861" y="20316"/>
                      <a:pt x="37646" y="20316"/>
                    </a:cubicBezTo>
                    <a:cubicBezTo>
                      <a:pt x="35713" y="20316"/>
                      <a:pt x="37808" y="25602"/>
                      <a:pt x="37808" y="25602"/>
                    </a:cubicBezTo>
                    <a:cubicBezTo>
                      <a:pt x="37808" y="25602"/>
                      <a:pt x="25716" y="18689"/>
                      <a:pt x="22812" y="16194"/>
                    </a:cubicBezTo>
                    <a:cubicBezTo>
                      <a:pt x="20172" y="13927"/>
                      <a:pt x="23978" y="2368"/>
                      <a:pt x="24699" y="273"/>
                    </a:cubicBezTo>
                    <a:lnTo>
                      <a:pt x="24532" y="111"/>
                    </a:lnTo>
                    <a:lnTo>
                      <a:pt x="24506" y="27"/>
                    </a:lnTo>
                    <a:lnTo>
                      <a:pt x="2450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71"/>
              <p:cNvSpPr/>
              <p:nvPr/>
            </p:nvSpPr>
            <p:spPr>
              <a:xfrm>
                <a:off x="3229475" y="3151450"/>
                <a:ext cx="2222300" cy="883075"/>
              </a:xfrm>
              <a:custGeom>
                <a:avLst/>
                <a:gdLst/>
                <a:ahLst/>
                <a:cxnLst/>
                <a:rect l="l" t="t" r="r" b="b"/>
                <a:pathLst>
                  <a:path w="88892" h="35323" extrusionOk="0">
                    <a:moveTo>
                      <a:pt x="25192" y="1"/>
                    </a:moveTo>
                    <a:cubicBezTo>
                      <a:pt x="25192" y="1"/>
                      <a:pt x="25087" y="19"/>
                      <a:pt x="24885" y="54"/>
                    </a:cubicBezTo>
                    <a:lnTo>
                      <a:pt x="24889" y="80"/>
                    </a:lnTo>
                    <a:lnTo>
                      <a:pt x="24915" y="164"/>
                    </a:lnTo>
                    <a:lnTo>
                      <a:pt x="25082" y="326"/>
                    </a:lnTo>
                    <a:cubicBezTo>
                      <a:pt x="25153" y="115"/>
                      <a:pt x="25192" y="1"/>
                      <a:pt x="25192" y="1"/>
                    </a:cubicBezTo>
                    <a:close/>
                    <a:moveTo>
                      <a:pt x="384" y="13738"/>
                    </a:moveTo>
                    <a:cubicBezTo>
                      <a:pt x="256" y="13787"/>
                      <a:pt x="124" y="13836"/>
                      <a:pt x="1" y="13880"/>
                    </a:cubicBezTo>
                    <a:lnTo>
                      <a:pt x="36950" y="35322"/>
                    </a:lnTo>
                    <a:lnTo>
                      <a:pt x="88891" y="26543"/>
                    </a:lnTo>
                    <a:lnTo>
                      <a:pt x="87321" y="23393"/>
                    </a:lnTo>
                    <a:cubicBezTo>
                      <a:pt x="87321" y="23393"/>
                      <a:pt x="87285" y="23393"/>
                      <a:pt x="87210" y="23397"/>
                    </a:cubicBezTo>
                    <a:lnTo>
                      <a:pt x="88447" y="26301"/>
                    </a:lnTo>
                    <a:lnTo>
                      <a:pt x="37008" y="34996"/>
                    </a:lnTo>
                    <a:lnTo>
                      <a:pt x="384" y="13738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71"/>
              <p:cNvSpPr/>
              <p:nvPr/>
            </p:nvSpPr>
            <p:spPr>
              <a:xfrm>
                <a:off x="1821275" y="2570625"/>
                <a:ext cx="2175300" cy="1679175"/>
              </a:xfrm>
              <a:custGeom>
                <a:avLst/>
                <a:gdLst/>
                <a:ahLst/>
                <a:cxnLst/>
                <a:rect l="l" t="t" r="r" b="b"/>
                <a:pathLst>
                  <a:path w="87012" h="67167" extrusionOk="0">
                    <a:moveTo>
                      <a:pt x="56558" y="0"/>
                    </a:moveTo>
                    <a:cubicBezTo>
                      <a:pt x="53690" y="0"/>
                      <a:pt x="50982" y="699"/>
                      <a:pt x="49064" y="2679"/>
                    </a:cubicBezTo>
                    <a:cubicBezTo>
                      <a:pt x="42547" y="9412"/>
                      <a:pt x="45197" y="20923"/>
                      <a:pt x="45197" y="20923"/>
                    </a:cubicBezTo>
                    <a:cubicBezTo>
                      <a:pt x="45197" y="20923"/>
                      <a:pt x="1" y="36804"/>
                      <a:pt x="4304" y="45068"/>
                    </a:cubicBezTo>
                    <a:cubicBezTo>
                      <a:pt x="8604" y="53328"/>
                      <a:pt x="66718" y="67167"/>
                      <a:pt x="66718" y="67167"/>
                    </a:cubicBezTo>
                    <a:lnTo>
                      <a:pt x="72522" y="59681"/>
                    </a:lnTo>
                    <a:lnTo>
                      <a:pt x="40712" y="41508"/>
                    </a:lnTo>
                    <a:cubicBezTo>
                      <a:pt x="40712" y="41508"/>
                      <a:pt x="87012" y="30661"/>
                      <a:pt x="80504" y="14481"/>
                    </a:cubicBezTo>
                    <a:cubicBezTo>
                      <a:pt x="76720" y="5080"/>
                      <a:pt x="73424" y="3889"/>
                      <a:pt x="71996" y="3889"/>
                    </a:cubicBezTo>
                    <a:cubicBezTo>
                      <a:pt x="71511" y="3889"/>
                      <a:pt x="71241" y="4026"/>
                      <a:pt x="71241" y="4026"/>
                    </a:cubicBezTo>
                    <a:cubicBezTo>
                      <a:pt x="71241" y="4026"/>
                      <a:pt x="63440" y="0"/>
                      <a:pt x="56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71"/>
              <p:cNvSpPr/>
              <p:nvPr/>
            </p:nvSpPr>
            <p:spPr>
              <a:xfrm>
                <a:off x="1911150" y="2562325"/>
                <a:ext cx="1954625" cy="1696275"/>
              </a:xfrm>
              <a:custGeom>
                <a:avLst/>
                <a:gdLst/>
                <a:ahLst/>
                <a:cxnLst/>
                <a:rect l="l" t="t" r="r" b="b"/>
                <a:pathLst>
                  <a:path w="78185" h="67851" extrusionOk="0">
                    <a:moveTo>
                      <a:pt x="52945" y="657"/>
                    </a:moveTo>
                    <a:cubicBezTo>
                      <a:pt x="59677" y="657"/>
                      <a:pt x="67396" y="4579"/>
                      <a:pt x="67506" y="4636"/>
                    </a:cubicBezTo>
                    <a:lnTo>
                      <a:pt x="67646" y="4706"/>
                    </a:lnTo>
                    <a:lnTo>
                      <a:pt x="67787" y="4640"/>
                    </a:lnTo>
                    <a:cubicBezTo>
                      <a:pt x="67802" y="4633"/>
                      <a:pt x="68016" y="4533"/>
                      <a:pt x="68401" y="4533"/>
                    </a:cubicBezTo>
                    <a:cubicBezTo>
                      <a:pt x="68673" y="4533"/>
                      <a:pt x="69030" y="4582"/>
                      <a:pt x="69464" y="4750"/>
                    </a:cubicBezTo>
                    <a:cubicBezTo>
                      <a:pt x="71113" y="5393"/>
                      <a:pt x="73701" y="7680"/>
                      <a:pt x="76619" y="14928"/>
                    </a:cubicBezTo>
                    <a:cubicBezTo>
                      <a:pt x="77534" y="17207"/>
                      <a:pt x="77402" y="19513"/>
                      <a:pt x="76223" y="21783"/>
                    </a:cubicBezTo>
                    <a:cubicBezTo>
                      <a:pt x="70041" y="33682"/>
                      <a:pt x="37372" y="41458"/>
                      <a:pt x="37047" y="41537"/>
                    </a:cubicBezTo>
                    <a:lnTo>
                      <a:pt x="36268" y="41717"/>
                    </a:lnTo>
                    <a:lnTo>
                      <a:pt x="68461" y="60106"/>
                    </a:lnTo>
                    <a:lnTo>
                      <a:pt x="63000" y="67147"/>
                    </a:lnTo>
                    <a:cubicBezTo>
                      <a:pt x="59281" y="66254"/>
                      <a:pt x="5048" y="53061"/>
                      <a:pt x="986" y="45255"/>
                    </a:cubicBezTo>
                    <a:cubicBezTo>
                      <a:pt x="656" y="44621"/>
                      <a:pt x="647" y="43934"/>
                      <a:pt x="955" y="43156"/>
                    </a:cubicBezTo>
                    <a:cubicBezTo>
                      <a:pt x="4260" y="34791"/>
                      <a:pt x="41328" y="21683"/>
                      <a:pt x="41702" y="21551"/>
                    </a:cubicBezTo>
                    <a:lnTo>
                      <a:pt x="41966" y="21458"/>
                    </a:lnTo>
                    <a:lnTo>
                      <a:pt x="41905" y="21185"/>
                    </a:lnTo>
                    <a:cubicBezTo>
                      <a:pt x="41878" y="21070"/>
                      <a:pt x="39366" y="9766"/>
                      <a:pt x="45694" y="3232"/>
                    </a:cubicBezTo>
                    <a:cubicBezTo>
                      <a:pt x="47537" y="1331"/>
                      <a:pt x="50156" y="657"/>
                      <a:pt x="52945" y="657"/>
                    </a:cubicBezTo>
                    <a:close/>
                    <a:moveTo>
                      <a:pt x="52995" y="1"/>
                    </a:moveTo>
                    <a:cubicBezTo>
                      <a:pt x="50047" y="1"/>
                      <a:pt x="47247" y="728"/>
                      <a:pt x="45245" y="2796"/>
                    </a:cubicBezTo>
                    <a:cubicBezTo>
                      <a:pt x="39246" y="8992"/>
                      <a:pt x="40893" y="19244"/>
                      <a:pt x="41236" y="21049"/>
                    </a:cubicBezTo>
                    <a:cubicBezTo>
                      <a:pt x="37641" y="22325"/>
                      <a:pt x="3675" y="34576"/>
                      <a:pt x="374" y="42923"/>
                    </a:cubicBezTo>
                    <a:cubicBezTo>
                      <a:pt x="1" y="43869"/>
                      <a:pt x="19" y="44753"/>
                      <a:pt x="427" y="45545"/>
                    </a:cubicBezTo>
                    <a:cubicBezTo>
                      <a:pt x="4745" y="53835"/>
                      <a:pt x="60672" y="67239"/>
                      <a:pt x="63048" y="67807"/>
                    </a:cubicBezTo>
                    <a:lnTo>
                      <a:pt x="63246" y="67850"/>
                    </a:lnTo>
                    <a:lnTo>
                      <a:pt x="69397" y="59921"/>
                    </a:lnTo>
                    <a:lnTo>
                      <a:pt x="37953" y="41960"/>
                    </a:lnTo>
                    <a:cubicBezTo>
                      <a:pt x="43084" y="40692"/>
                      <a:pt x="70924" y="33339"/>
                      <a:pt x="76777" y="22074"/>
                    </a:cubicBezTo>
                    <a:cubicBezTo>
                      <a:pt x="78045" y="19632"/>
                      <a:pt x="78185" y="17150"/>
                      <a:pt x="77200" y="14695"/>
                    </a:cubicBezTo>
                    <a:cubicBezTo>
                      <a:pt x="74176" y="7183"/>
                      <a:pt x="71418" y="4812"/>
                      <a:pt x="69640" y="4147"/>
                    </a:cubicBezTo>
                    <a:cubicBezTo>
                      <a:pt x="69154" y="3965"/>
                      <a:pt x="68736" y="3908"/>
                      <a:pt x="68403" y="3908"/>
                    </a:cubicBezTo>
                    <a:cubicBezTo>
                      <a:pt x="68067" y="3908"/>
                      <a:pt x="67817" y="3966"/>
                      <a:pt x="67669" y="4015"/>
                    </a:cubicBezTo>
                    <a:cubicBezTo>
                      <a:pt x="66564" y="3460"/>
                      <a:pt x="59426" y="1"/>
                      <a:pt x="52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71"/>
              <p:cNvSpPr/>
              <p:nvPr/>
            </p:nvSpPr>
            <p:spPr>
              <a:xfrm>
                <a:off x="2356025" y="3600500"/>
                <a:ext cx="49090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37" extrusionOk="0">
                    <a:moveTo>
                      <a:pt x="19318" y="1"/>
                    </a:moveTo>
                    <a:cubicBezTo>
                      <a:pt x="19213" y="1"/>
                      <a:pt x="8823" y="199"/>
                      <a:pt x="224" y="4137"/>
                    </a:cubicBezTo>
                    <a:cubicBezTo>
                      <a:pt x="66" y="4208"/>
                      <a:pt x="0" y="4393"/>
                      <a:pt x="71" y="4551"/>
                    </a:cubicBezTo>
                    <a:cubicBezTo>
                      <a:pt x="124" y="4665"/>
                      <a:pt x="238" y="4736"/>
                      <a:pt x="356" y="4736"/>
                    </a:cubicBezTo>
                    <a:cubicBezTo>
                      <a:pt x="401" y="4736"/>
                      <a:pt x="445" y="4722"/>
                      <a:pt x="484" y="4704"/>
                    </a:cubicBezTo>
                    <a:cubicBezTo>
                      <a:pt x="8959" y="823"/>
                      <a:pt x="19225" y="630"/>
                      <a:pt x="19327" y="626"/>
                    </a:cubicBezTo>
                    <a:cubicBezTo>
                      <a:pt x="19498" y="626"/>
                      <a:pt x="19635" y="480"/>
                      <a:pt x="19635" y="309"/>
                    </a:cubicBezTo>
                    <a:cubicBezTo>
                      <a:pt x="19630" y="137"/>
                      <a:pt x="19493" y="1"/>
                      <a:pt x="1932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71"/>
              <p:cNvSpPr/>
              <p:nvPr/>
            </p:nvSpPr>
            <p:spPr>
              <a:xfrm>
                <a:off x="2279250" y="3597150"/>
                <a:ext cx="246325" cy="107350"/>
              </a:xfrm>
              <a:custGeom>
                <a:avLst/>
                <a:gdLst/>
                <a:ahLst/>
                <a:cxnLst/>
                <a:rect l="l" t="t" r="r" b="b"/>
                <a:pathLst>
                  <a:path w="9853" h="4294" extrusionOk="0">
                    <a:moveTo>
                      <a:pt x="9511" y="0"/>
                    </a:moveTo>
                    <a:cubicBezTo>
                      <a:pt x="9490" y="0"/>
                      <a:pt x="9468" y="3"/>
                      <a:pt x="9447" y="7"/>
                    </a:cubicBezTo>
                    <a:cubicBezTo>
                      <a:pt x="3547" y="1195"/>
                      <a:pt x="401" y="2379"/>
                      <a:pt x="84" y="3532"/>
                    </a:cubicBezTo>
                    <a:cubicBezTo>
                      <a:pt x="0" y="3845"/>
                      <a:pt x="123" y="4091"/>
                      <a:pt x="259" y="4210"/>
                    </a:cubicBezTo>
                    <a:cubicBezTo>
                      <a:pt x="321" y="4267"/>
                      <a:pt x="401" y="4293"/>
                      <a:pt x="480" y="4293"/>
                    </a:cubicBezTo>
                    <a:cubicBezTo>
                      <a:pt x="563" y="4293"/>
                      <a:pt x="647" y="4263"/>
                      <a:pt x="708" y="4196"/>
                    </a:cubicBezTo>
                    <a:cubicBezTo>
                      <a:pt x="823" y="4064"/>
                      <a:pt x="819" y="3875"/>
                      <a:pt x="691" y="3761"/>
                    </a:cubicBezTo>
                    <a:cubicBezTo>
                      <a:pt x="687" y="3752"/>
                      <a:pt x="673" y="3730"/>
                      <a:pt x="695" y="3673"/>
                    </a:cubicBezTo>
                    <a:cubicBezTo>
                      <a:pt x="823" y="3351"/>
                      <a:pt x="1826" y="2177"/>
                      <a:pt x="9571" y="619"/>
                    </a:cubicBezTo>
                    <a:cubicBezTo>
                      <a:pt x="9743" y="588"/>
                      <a:pt x="9853" y="421"/>
                      <a:pt x="9817" y="254"/>
                    </a:cubicBezTo>
                    <a:cubicBezTo>
                      <a:pt x="9786" y="103"/>
                      <a:pt x="9658" y="0"/>
                      <a:pt x="95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71"/>
              <p:cNvSpPr/>
              <p:nvPr/>
            </p:nvSpPr>
            <p:spPr>
              <a:xfrm>
                <a:off x="3539500" y="3192175"/>
                <a:ext cx="235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6821" extrusionOk="0">
                    <a:moveTo>
                      <a:pt x="9403" y="0"/>
                    </a:moveTo>
                    <a:lnTo>
                      <a:pt x="9403" y="0"/>
                    </a:lnTo>
                    <a:cubicBezTo>
                      <a:pt x="7084" y="2521"/>
                      <a:pt x="3745" y="4806"/>
                      <a:pt x="0" y="6821"/>
                    </a:cubicBezTo>
                    <a:cubicBezTo>
                      <a:pt x="3107" y="5320"/>
                      <a:pt x="7054" y="2988"/>
                      <a:pt x="94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71"/>
              <p:cNvSpPr/>
              <p:nvPr/>
            </p:nvSpPr>
            <p:spPr>
              <a:xfrm>
                <a:off x="3302325" y="2935425"/>
                <a:ext cx="5472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1888" h="18332" extrusionOk="0">
                    <a:moveTo>
                      <a:pt x="20968" y="0"/>
                    </a:moveTo>
                    <a:cubicBezTo>
                      <a:pt x="20686" y="106"/>
                      <a:pt x="20215" y="285"/>
                      <a:pt x="19585" y="519"/>
                    </a:cubicBezTo>
                    <a:cubicBezTo>
                      <a:pt x="17763" y="1927"/>
                      <a:pt x="15586" y="3344"/>
                      <a:pt x="13126" y="4475"/>
                    </a:cubicBezTo>
                    <a:cubicBezTo>
                      <a:pt x="10688" y="5592"/>
                      <a:pt x="6583" y="6433"/>
                      <a:pt x="929" y="6974"/>
                    </a:cubicBezTo>
                    <a:cubicBezTo>
                      <a:pt x="616" y="7054"/>
                      <a:pt x="308" y="7133"/>
                      <a:pt x="0" y="7202"/>
                    </a:cubicBezTo>
                    <a:cubicBezTo>
                      <a:pt x="4448" y="7383"/>
                      <a:pt x="10974" y="7921"/>
                      <a:pt x="11238" y="9509"/>
                    </a:cubicBezTo>
                    <a:cubicBezTo>
                      <a:pt x="11569" y="11463"/>
                      <a:pt x="7203" y="16483"/>
                      <a:pt x="5527" y="18331"/>
                    </a:cubicBezTo>
                    <a:cubicBezTo>
                      <a:pt x="12202" y="15216"/>
                      <a:pt x="18252" y="11331"/>
                      <a:pt x="20576" y="6859"/>
                    </a:cubicBezTo>
                    <a:cubicBezTo>
                      <a:pt x="21755" y="4589"/>
                      <a:pt x="21887" y="2283"/>
                      <a:pt x="20972" y="4"/>
                    </a:cubicBezTo>
                    <a:cubicBezTo>
                      <a:pt x="20968" y="4"/>
                      <a:pt x="20968" y="4"/>
                      <a:pt x="2096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71"/>
              <p:cNvSpPr/>
              <p:nvPr/>
            </p:nvSpPr>
            <p:spPr>
              <a:xfrm>
                <a:off x="3424425" y="2932650"/>
                <a:ext cx="462825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18513" h="19134" extrusionOk="0">
                    <a:moveTo>
                      <a:pt x="16378" y="0"/>
                    </a:moveTo>
                    <a:cubicBezTo>
                      <a:pt x="16378" y="0"/>
                      <a:pt x="16273" y="40"/>
                      <a:pt x="16084" y="111"/>
                    </a:cubicBezTo>
                    <a:cubicBezTo>
                      <a:pt x="16084" y="115"/>
                      <a:pt x="16084" y="115"/>
                      <a:pt x="16088" y="115"/>
                    </a:cubicBezTo>
                    <a:cubicBezTo>
                      <a:pt x="17003" y="2394"/>
                      <a:pt x="16871" y="4700"/>
                      <a:pt x="15692" y="6970"/>
                    </a:cubicBezTo>
                    <a:cubicBezTo>
                      <a:pt x="13368" y="11442"/>
                      <a:pt x="7318" y="15327"/>
                      <a:pt x="643" y="18442"/>
                    </a:cubicBezTo>
                    <a:cubicBezTo>
                      <a:pt x="247" y="18878"/>
                      <a:pt x="1" y="19133"/>
                      <a:pt x="1" y="19133"/>
                    </a:cubicBezTo>
                    <a:cubicBezTo>
                      <a:pt x="1" y="19133"/>
                      <a:pt x="2007" y="18460"/>
                      <a:pt x="4603" y="17202"/>
                    </a:cubicBezTo>
                    <a:cubicBezTo>
                      <a:pt x="8348" y="15187"/>
                      <a:pt x="11687" y="12902"/>
                      <a:pt x="14006" y="10381"/>
                    </a:cubicBezTo>
                    <a:cubicBezTo>
                      <a:pt x="14442" y="9822"/>
                      <a:pt x="14825" y="9246"/>
                      <a:pt x="15137" y="8643"/>
                    </a:cubicBezTo>
                    <a:cubicBezTo>
                      <a:pt x="18512" y="2112"/>
                      <a:pt x="16378" y="0"/>
                      <a:pt x="1637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71"/>
              <p:cNvSpPr/>
              <p:nvPr/>
            </p:nvSpPr>
            <p:spPr>
              <a:xfrm>
                <a:off x="1927300" y="3147700"/>
                <a:ext cx="1607600" cy="1093325"/>
              </a:xfrm>
              <a:custGeom>
                <a:avLst/>
                <a:gdLst/>
                <a:ahLst/>
                <a:cxnLst/>
                <a:rect l="l" t="t" r="r" b="b"/>
                <a:pathLst>
                  <a:path w="64304" h="43733" extrusionOk="0">
                    <a:moveTo>
                      <a:pt x="39727" y="1"/>
                    </a:moveTo>
                    <a:cubicBezTo>
                      <a:pt x="37470" y="269"/>
                      <a:pt x="35310" y="612"/>
                      <a:pt x="33734" y="882"/>
                    </a:cubicBezTo>
                    <a:cubicBezTo>
                      <a:pt x="22663" y="5198"/>
                      <a:pt x="2694" y="13704"/>
                      <a:pt x="309" y="19741"/>
                    </a:cubicBezTo>
                    <a:cubicBezTo>
                      <a:pt x="1" y="20519"/>
                      <a:pt x="10" y="21206"/>
                      <a:pt x="340" y="21840"/>
                    </a:cubicBezTo>
                    <a:cubicBezTo>
                      <a:pt x="4402" y="29646"/>
                      <a:pt x="58635" y="42839"/>
                      <a:pt x="62354" y="43732"/>
                    </a:cubicBezTo>
                    <a:lnTo>
                      <a:pt x="64303" y="41214"/>
                    </a:lnTo>
                    <a:cubicBezTo>
                      <a:pt x="51881" y="36718"/>
                      <a:pt x="29365" y="28651"/>
                      <a:pt x="26065" y="28137"/>
                    </a:cubicBezTo>
                    <a:cubicBezTo>
                      <a:pt x="21471" y="27416"/>
                      <a:pt x="31059" y="25312"/>
                      <a:pt x="35886" y="21519"/>
                    </a:cubicBezTo>
                    <a:cubicBezTo>
                      <a:pt x="36929" y="20700"/>
                      <a:pt x="37154" y="20387"/>
                      <a:pt x="36805" y="20387"/>
                    </a:cubicBezTo>
                    <a:cubicBezTo>
                      <a:pt x="36246" y="20387"/>
                      <a:pt x="34218" y="21189"/>
                      <a:pt x="31705" y="21985"/>
                    </a:cubicBezTo>
                    <a:cubicBezTo>
                      <a:pt x="29193" y="22786"/>
                      <a:pt x="26197" y="23582"/>
                      <a:pt x="23706" y="23582"/>
                    </a:cubicBezTo>
                    <a:cubicBezTo>
                      <a:pt x="23019" y="23582"/>
                      <a:pt x="22377" y="23525"/>
                      <a:pt x="21788" y="23389"/>
                    </a:cubicBezTo>
                    <a:cubicBezTo>
                      <a:pt x="16106" y="22065"/>
                      <a:pt x="26307" y="20995"/>
                      <a:pt x="30104" y="19337"/>
                    </a:cubicBezTo>
                    <a:lnTo>
                      <a:pt x="30104" y="19337"/>
                    </a:lnTo>
                    <a:cubicBezTo>
                      <a:pt x="26478" y="19873"/>
                      <a:pt x="21835" y="20894"/>
                      <a:pt x="17633" y="22816"/>
                    </a:cubicBezTo>
                    <a:cubicBezTo>
                      <a:pt x="17594" y="22834"/>
                      <a:pt x="17550" y="22848"/>
                      <a:pt x="17505" y="22848"/>
                    </a:cubicBezTo>
                    <a:cubicBezTo>
                      <a:pt x="17387" y="22848"/>
                      <a:pt x="17273" y="22777"/>
                      <a:pt x="17220" y="22663"/>
                    </a:cubicBezTo>
                    <a:cubicBezTo>
                      <a:pt x="17149" y="22505"/>
                      <a:pt x="17215" y="22320"/>
                      <a:pt x="17373" y="22249"/>
                    </a:cubicBezTo>
                    <a:cubicBezTo>
                      <a:pt x="22052" y="20107"/>
                      <a:pt x="27266" y="19073"/>
                      <a:pt x="31059" y="18571"/>
                    </a:cubicBezTo>
                    <a:cubicBezTo>
                      <a:pt x="30988" y="18549"/>
                      <a:pt x="30883" y="18539"/>
                      <a:pt x="30738" y="18539"/>
                    </a:cubicBezTo>
                    <a:cubicBezTo>
                      <a:pt x="29650" y="18539"/>
                      <a:pt x="26540" y="19130"/>
                      <a:pt x="22879" y="19719"/>
                    </a:cubicBezTo>
                    <a:cubicBezTo>
                      <a:pt x="20762" y="20062"/>
                      <a:pt x="18461" y="20401"/>
                      <a:pt x="16260" y="20630"/>
                    </a:cubicBezTo>
                    <a:cubicBezTo>
                      <a:pt x="15103" y="21136"/>
                      <a:pt x="14835" y="21492"/>
                      <a:pt x="14773" y="21651"/>
                    </a:cubicBezTo>
                    <a:cubicBezTo>
                      <a:pt x="14751" y="21708"/>
                      <a:pt x="14765" y="21730"/>
                      <a:pt x="14769" y="21739"/>
                    </a:cubicBezTo>
                    <a:cubicBezTo>
                      <a:pt x="14897" y="21853"/>
                      <a:pt x="14901" y="22042"/>
                      <a:pt x="14786" y="22174"/>
                    </a:cubicBezTo>
                    <a:cubicBezTo>
                      <a:pt x="14725" y="22241"/>
                      <a:pt x="14641" y="22271"/>
                      <a:pt x="14558" y="22271"/>
                    </a:cubicBezTo>
                    <a:cubicBezTo>
                      <a:pt x="14479" y="22271"/>
                      <a:pt x="14399" y="22245"/>
                      <a:pt x="14337" y="22188"/>
                    </a:cubicBezTo>
                    <a:cubicBezTo>
                      <a:pt x="14201" y="22069"/>
                      <a:pt x="14078" y="21823"/>
                      <a:pt x="14162" y="21510"/>
                    </a:cubicBezTo>
                    <a:cubicBezTo>
                      <a:pt x="14232" y="21264"/>
                      <a:pt x="14426" y="21017"/>
                      <a:pt x="14751" y="20767"/>
                    </a:cubicBezTo>
                    <a:lnTo>
                      <a:pt x="14751" y="20767"/>
                    </a:lnTo>
                    <a:cubicBezTo>
                      <a:pt x="13682" y="20850"/>
                      <a:pt x="12657" y="20899"/>
                      <a:pt x="11706" y="20899"/>
                    </a:cubicBezTo>
                    <a:cubicBezTo>
                      <a:pt x="8437" y="20899"/>
                      <a:pt x="6073" y="20318"/>
                      <a:pt x="6073" y="18571"/>
                    </a:cubicBezTo>
                    <a:cubicBezTo>
                      <a:pt x="6065" y="12621"/>
                      <a:pt x="39587" y="54"/>
                      <a:pt x="39727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71"/>
              <p:cNvSpPr/>
              <p:nvPr/>
            </p:nvSpPr>
            <p:spPr>
              <a:xfrm>
                <a:off x="1851950" y="3169725"/>
                <a:ext cx="1690750" cy="1080075"/>
              </a:xfrm>
              <a:custGeom>
                <a:avLst/>
                <a:gdLst/>
                <a:ahLst/>
                <a:cxnLst/>
                <a:rect l="l" t="t" r="r" b="b"/>
                <a:pathLst>
                  <a:path w="67630" h="43203" extrusionOk="0">
                    <a:moveTo>
                      <a:pt x="36748" y="1"/>
                    </a:moveTo>
                    <a:lnTo>
                      <a:pt x="36748" y="1"/>
                    </a:lnTo>
                    <a:cubicBezTo>
                      <a:pt x="36114" y="106"/>
                      <a:pt x="35574" y="202"/>
                      <a:pt x="35160" y="277"/>
                    </a:cubicBezTo>
                    <a:cubicBezTo>
                      <a:pt x="22245" y="5387"/>
                      <a:pt x="1" y="15194"/>
                      <a:pt x="3077" y="21104"/>
                    </a:cubicBezTo>
                    <a:cubicBezTo>
                      <a:pt x="7377" y="29364"/>
                      <a:pt x="65491" y="43203"/>
                      <a:pt x="65491" y="43203"/>
                    </a:cubicBezTo>
                    <a:lnTo>
                      <a:pt x="67630" y="40448"/>
                    </a:lnTo>
                    <a:cubicBezTo>
                      <a:pt x="67524" y="40408"/>
                      <a:pt x="67423" y="40373"/>
                      <a:pt x="67317" y="40333"/>
                    </a:cubicBezTo>
                    <a:lnTo>
                      <a:pt x="65368" y="42851"/>
                    </a:lnTo>
                    <a:cubicBezTo>
                      <a:pt x="61649" y="41958"/>
                      <a:pt x="7416" y="28765"/>
                      <a:pt x="3354" y="20959"/>
                    </a:cubicBezTo>
                    <a:cubicBezTo>
                      <a:pt x="3024" y="20325"/>
                      <a:pt x="3015" y="19638"/>
                      <a:pt x="3323" y="18860"/>
                    </a:cubicBezTo>
                    <a:cubicBezTo>
                      <a:pt x="5708" y="12823"/>
                      <a:pt x="25677" y="4317"/>
                      <a:pt x="36748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71"/>
              <p:cNvSpPr/>
              <p:nvPr/>
            </p:nvSpPr>
            <p:spPr>
              <a:xfrm>
                <a:off x="2356025" y="3611950"/>
                <a:ext cx="35127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279" extrusionOk="0">
                    <a:moveTo>
                      <a:pt x="13910" y="1"/>
                    </a:moveTo>
                    <a:lnTo>
                      <a:pt x="13910" y="1"/>
                    </a:lnTo>
                    <a:cubicBezTo>
                      <a:pt x="10117" y="503"/>
                      <a:pt x="4903" y="1537"/>
                      <a:pt x="224" y="3679"/>
                    </a:cubicBezTo>
                    <a:cubicBezTo>
                      <a:pt x="66" y="3750"/>
                      <a:pt x="0" y="3935"/>
                      <a:pt x="71" y="4093"/>
                    </a:cubicBezTo>
                    <a:cubicBezTo>
                      <a:pt x="124" y="4207"/>
                      <a:pt x="238" y="4278"/>
                      <a:pt x="356" y="4278"/>
                    </a:cubicBezTo>
                    <a:cubicBezTo>
                      <a:pt x="401" y="4278"/>
                      <a:pt x="445" y="4264"/>
                      <a:pt x="484" y="4246"/>
                    </a:cubicBezTo>
                    <a:cubicBezTo>
                      <a:pt x="4686" y="2324"/>
                      <a:pt x="9329" y="1303"/>
                      <a:pt x="12955" y="767"/>
                    </a:cubicBezTo>
                    <a:cubicBezTo>
                      <a:pt x="13303" y="617"/>
                      <a:pt x="13597" y="458"/>
                      <a:pt x="13821" y="296"/>
                    </a:cubicBezTo>
                    <a:cubicBezTo>
                      <a:pt x="14033" y="141"/>
                      <a:pt x="14050" y="49"/>
                      <a:pt x="13910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71"/>
              <p:cNvSpPr/>
              <p:nvPr/>
            </p:nvSpPr>
            <p:spPr>
              <a:xfrm>
                <a:off x="2279250" y="3663450"/>
                <a:ext cx="545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42" extrusionOk="0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1672" y="53"/>
                      <a:pt x="1171" y="96"/>
                      <a:pt x="673" y="137"/>
                    </a:cubicBezTo>
                    <a:cubicBezTo>
                      <a:pt x="348" y="387"/>
                      <a:pt x="154" y="634"/>
                      <a:pt x="84" y="880"/>
                    </a:cubicBezTo>
                    <a:cubicBezTo>
                      <a:pt x="0" y="1193"/>
                      <a:pt x="123" y="1439"/>
                      <a:pt x="259" y="1558"/>
                    </a:cubicBezTo>
                    <a:cubicBezTo>
                      <a:pt x="321" y="1615"/>
                      <a:pt x="401" y="1641"/>
                      <a:pt x="480" y="1641"/>
                    </a:cubicBezTo>
                    <a:cubicBezTo>
                      <a:pt x="563" y="1641"/>
                      <a:pt x="647" y="1611"/>
                      <a:pt x="708" y="1544"/>
                    </a:cubicBezTo>
                    <a:cubicBezTo>
                      <a:pt x="823" y="1412"/>
                      <a:pt x="819" y="1223"/>
                      <a:pt x="691" y="1109"/>
                    </a:cubicBezTo>
                    <a:cubicBezTo>
                      <a:pt x="687" y="1100"/>
                      <a:pt x="673" y="1078"/>
                      <a:pt x="695" y="1021"/>
                    </a:cubicBezTo>
                    <a:cubicBezTo>
                      <a:pt x="757" y="862"/>
                      <a:pt x="1025" y="506"/>
                      <a:pt x="2182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71"/>
              <p:cNvSpPr/>
              <p:nvPr/>
            </p:nvSpPr>
            <p:spPr>
              <a:xfrm>
                <a:off x="4094575" y="2210900"/>
                <a:ext cx="2076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8304" h="5127" extrusionOk="0">
                    <a:moveTo>
                      <a:pt x="6526" y="0"/>
                    </a:moveTo>
                    <a:lnTo>
                      <a:pt x="1" y="1342"/>
                    </a:lnTo>
                    <a:lnTo>
                      <a:pt x="2984" y="5126"/>
                    </a:lnTo>
                    <a:lnTo>
                      <a:pt x="8304" y="3630"/>
                    </a:lnTo>
                    <a:lnTo>
                      <a:pt x="6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71"/>
              <p:cNvSpPr/>
              <p:nvPr/>
            </p:nvSpPr>
            <p:spPr>
              <a:xfrm>
                <a:off x="4080525" y="2201975"/>
                <a:ext cx="2328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5841" extrusionOk="0">
                    <a:moveTo>
                      <a:pt x="6912" y="713"/>
                    </a:moveTo>
                    <a:lnTo>
                      <a:pt x="8422" y="3785"/>
                    </a:lnTo>
                    <a:lnTo>
                      <a:pt x="3660" y="5127"/>
                    </a:lnTo>
                    <a:lnTo>
                      <a:pt x="1122" y="1901"/>
                    </a:lnTo>
                    <a:lnTo>
                      <a:pt x="6912" y="713"/>
                    </a:lnTo>
                    <a:close/>
                    <a:moveTo>
                      <a:pt x="7261" y="0"/>
                    </a:moveTo>
                    <a:lnTo>
                      <a:pt x="0" y="1497"/>
                    </a:lnTo>
                    <a:lnTo>
                      <a:pt x="3432" y="5840"/>
                    </a:lnTo>
                    <a:lnTo>
                      <a:pt x="9315" y="4185"/>
                    </a:lnTo>
                    <a:lnTo>
                      <a:pt x="726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71"/>
              <p:cNvSpPr/>
              <p:nvPr/>
            </p:nvSpPr>
            <p:spPr>
              <a:xfrm>
                <a:off x="2772400" y="1276775"/>
                <a:ext cx="1485350" cy="1000250"/>
              </a:xfrm>
              <a:custGeom>
                <a:avLst/>
                <a:gdLst/>
                <a:ahLst/>
                <a:cxnLst/>
                <a:rect l="l" t="t" r="r" b="b"/>
                <a:pathLst>
                  <a:path w="59414" h="40010" extrusionOk="0">
                    <a:moveTo>
                      <a:pt x="27868" y="0"/>
                    </a:moveTo>
                    <a:cubicBezTo>
                      <a:pt x="24832" y="0"/>
                      <a:pt x="21846" y="157"/>
                      <a:pt x="19613" y="323"/>
                    </a:cubicBezTo>
                    <a:cubicBezTo>
                      <a:pt x="16108" y="587"/>
                      <a:pt x="11044" y="647"/>
                      <a:pt x="7164" y="647"/>
                    </a:cubicBezTo>
                    <a:cubicBezTo>
                      <a:pt x="3928" y="647"/>
                      <a:pt x="1514" y="605"/>
                      <a:pt x="1514" y="605"/>
                    </a:cubicBezTo>
                    <a:lnTo>
                      <a:pt x="1514" y="605"/>
                    </a:lnTo>
                    <a:cubicBezTo>
                      <a:pt x="1" y="12371"/>
                      <a:pt x="7631" y="20401"/>
                      <a:pt x="7631" y="20401"/>
                    </a:cubicBezTo>
                    <a:lnTo>
                      <a:pt x="32766" y="17344"/>
                    </a:lnTo>
                    <a:lnTo>
                      <a:pt x="53310" y="40010"/>
                    </a:lnTo>
                    <a:lnTo>
                      <a:pt x="59413" y="37365"/>
                    </a:lnTo>
                    <a:cubicBezTo>
                      <a:pt x="59413" y="37365"/>
                      <a:pt x="42996" y="5819"/>
                      <a:pt x="40861" y="2633"/>
                    </a:cubicBezTo>
                    <a:cubicBezTo>
                      <a:pt x="39465" y="553"/>
                      <a:pt x="33577" y="0"/>
                      <a:pt x="27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71"/>
              <p:cNvSpPr/>
              <p:nvPr/>
            </p:nvSpPr>
            <p:spPr>
              <a:xfrm>
                <a:off x="2764600" y="1268675"/>
                <a:ext cx="1503925" cy="1017800"/>
              </a:xfrm>
              <a:custGeom>
                <a:avLst/>
                <a:gdLst/>
                <a:ahLst/>
                <a:cxnLst/>
                <a:rect l="l" t="t" r="r" b="b"/>
                <a:pathLst>
                  <a:path w="60157" h="40712" extrusionOk="0">
                    <a:moveTo>
                      <a:pt x="28134" y="635"/>
                    </a:moveTo>
                    <a:cubicBezTo>
                      <a:pt x="34318" y="635"/>
                      <a:pt x="39681" y="1293"/>
                      <a:pt x="40915" y="3129"/>
                    </a:cubicBezTo>
                    <a:cubicBezTo>
                      <a:pt x="42903" y="6099"/>
                      <a:pt x="57609" y="34310"/>
                      <a:pt x="59290" y="37535"/>
                    </a:cubicBezTo>
                    <a:lnTo>
                      <a:pt x="53702" y="39960"/>
                    </a:lnTo>
                    <a:lnTo>
                      <a:pt x="33200" y="17337"/>
                    </a:lnTo>
                    <a:lnTo>
                      <a:pt x="8065" y="20396"/>
                    </a:lnTo>
                    <a:cubicBezTo>
                      <a:pt x="7173" y="19388"/>
                      <a:pt x="867" y="11837"/>
                      <a:pt x="2104" y="1246"/>
                    </a:cubicBezTo>
                    <a:lnTo>
                      <a:pt x="2104" y="1246"/>
                    </a:lnTo>
                    <a:cubicBezTo>
                      <a:pt x="2832" y="1258"/>
                      <a:pt x="4891" y="1285"/>
                      <a:pt x="7473" y="1285"/>
                    </a:cubicBezTo>
                    <a:cubicBezTo>
                      <a:pt x="11367" y="1285"/>
                      <a:pt x="16451" y="1224"/>
                      <a:pt x="19946" y="960"/>
                    </a:cubicBezTo>
                    <a:cubicBezTo>
                      <a:pt x="22652" y="757"/>
                      <a:pt x="25469" y="635"/>
                      <a:pt x="28134" y="635"/>
                    </a:cubicBezTo>
                    <a:close/>
                    <a:moveTo>
                      <a:pt x="28262" y="1"/>
                    </a:moveTo>
                    <a:cubicBezTo>
                      <a:pt x="25053" y="1"/>
                      <a:pt x="21966" y="180"/>
                      <a:pt x="19903" y="335"/>
                    </a:cubicBezTo>
                    <a:cubicBezTo>
                      <a:pt x="16410" y="599"/>
                      <a:pt x="11324" y="659"/>
                      <a:pt x="7437" y="659"/>
                    </a:cubicBezTo>
                    <a:cubicBezTo>
                      <a:pt x="4261" y="659"/>
                      <a:pt x="1886" y="619"/>
                      <a:pt x="1835" y="617"/>
                    </a:cubicBezTo>
                    <a:lnTo>
                      <a:pt x="1554" y="612"/>
                    </a:lnTo>
                    <a:lnTo>
                      <a:pt x="1518" y="889"/>
                    </a:lnTo>
                    <a:cubicBezTo>
                      <a:pt x="0" y="12669"/>
                      <a:pt x="7635" y="20863"/>
                      <a:pt x="7714" y="20942"/>
                    </a:cubicBezTo>
                    <a:lnTo>
                      <a:pt x="7824" y="21056"/>
                    </a:lnTo>
                    <a:lnTo>
                      <a:pt x="32954" y="17998"/>
                    </a:lnTo>
                    <a:lnTo>
                      <a:pt x="53539" y="40712"/>
                    </a:lnTo>
                    <a:lnTo>
                      <a:pt x="60156" y="37843"/>
                    </a:lnTo>
                    <a:lnTo>
                      <a:pt x="60003" y="37543"/>
                    </a:lnTo>
                    <a:cubicBezTo>
                      <a:pt x="59329" y="36255"/>
                      <a:pt x="43550" y="5946"/>
                      <a:pt x="41433" y="2782"/>
                    </a:cubicBezTo>
                    <a:cubicBezTo>
                      <a:pt x="39941" y="556"/>
                      <a:pt x="33912" y="1"/>
                      <a:pt x="282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71"/>
              <p:cNvSpPr/>
              <p:nvPr/>
            </p:nvSpPr>
            <p:spPr>
              <a:xfrm>
                <a:off x="3040500" y="1482100"/>
                <a:ext cx="1054100" cy="76237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30495" extrusionOk="0">
                    <a:moveTo>
                      <a:pt x="26116" y="0"/>
                    </a:moveTo>
                    <a:cubicBezTo>
                      <a:pt x="25078" y="0"/>
                      <a:pt x="21773" y="3027"/>
                      <a:pt x="19863" y="3349"/>
                    </a:cubicBezTo>
                    <a:cubicBezTo>
                      <a:pt x="19704" y="3375"/>
                      <a:pt x="19481" y="3388"/>
                      <a:pt x="19190" y="3388"/>
                    </a:cubicBezTo>
                    <a:cubicBezTo>
                      <a:pt x="15701" y="3388"/>
                      <a:pt x="3477" y="1548"/>
                      <a:pt x="0" y="1016"/>
                    </a:cubicBezTo>
                    <a:lnTo>
                      <a:pt x="0" y="1016"/>
                    </a:lnTo>
                    <a:cubicBezTo>
                      <a:pt x="2658" y="3859"/>
                      <a:pt x="5610" y="7133"/>
                      <a:pt x="8467" y="10468"/>
                    </a:cubicBezTo>
                    <a:lnTo>
                      <a:pt x="22164" y="8800"/>
                    </a:lnTo>
                    <a:lnTo>
                      <a:pt x="33258" y="21043"/>
                    </a:lnTo>
                    <a:lnTo>
                      <a:pt x="42164" y="30494"/>
                    </a:lnTo>
                    <a:cubicBezTo>
                      <a:pt x="42164" y="30494"/>
                      <a:pt x="25825" y="3340"/>
                      <a:pt x="26388" y="762"/>
                    </a:cubicBezTo>
                    <a:cubicBezTo>
                      <a:pt x="26508" y="216"/>
                      <a:pt x="26394" y="0"/>
                      <a:pt x="2611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71"/>
              <p:cNvSpPr/>
              <p:nvPr/>
            </p:nvSpPr>
            <p:spPr>
              <a:xfrm>
                <a:off x="3264350" y="1728175"/>
                <a:ext cx="2455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1998" extrusionOk="0">
                    <a:moveTo>
                      <a:pt x="9822" y="1"/>
                    </a:moveTo>
                    <a:lnTo>
                      <a:pt x="1" y="1197"/>
                    </a:lnTo>
                    <a:cubicBezTo>
                      <a:pt x="226" y="1461"/>
                      <a:pt x="454" y="1730"/>
                      <a:pt x="679" y="1998"/>
                    </a:cubicBezTo>
                    <a:lnTo>
                      <a:pt x="98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71"/>
              <p:cNvSpPr/>
              <p:nvPr/>
            </p:nvSpPr>
            <p:spPr>
              <a:xfrm>
                <a:off x="3252150" y="1702100"/>
                <a:ext cx="6198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4793" h="12243" extrusionOk="0">
                    <a:moveTo>
                      <a:pt x="13698" y="0"/>
                    </a:moveTo>
                    <a:lnTo>
                      <a:pt x="1" y="1668"/>
                    </a:lnTo>
                    <a:cubicBezTo>
                      <a:pt x="163" y="1857"/>
                      <a:pt x="326" y="2047"/>
                      <a:pt x="489" y="2240"/>
                    </a:cubicBezTo>
                    <a:lnTo>
                      <a:pt x="10310" y="1044"/>
                    </a:lnTo>
                    <a:lnTo>
                      <a:pt x="13576" y="331"/>
                    </a:lnTo>
                    <a:lnTo>
                      <a:pt x="24792" y="12243"/>
                    </a:lnTo>
                    <a:lnTo>
                      <a:pt x="13698" y="0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71"/>
              <p:cNvSpPr/>
              <p:nvPr/>
            </p:nvSpPr>
            <p:spPr>
              <a:xfrm>
                <a:off x="2026975" y="1427575"/>
                <a:ext cx="404875" cy="512825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20513" extrusionOk="0">
                    <a:moveTo>
                      <a:pt x="14727" y="0"/>
                    </a:moveTo>
                    <a:cubicBezTo>
                      <a:pt x="10771" y="0"/>
                      <a:pt x="8098" y="2916"/>
                      <a:pt x="8098" y="2916"/>
                    </a:cubicBezTo>
                    <a:cubicBezTo>
                      <a:pt x="8098" y="2916"/>
                      <a:pt x="1" y="12336"/>
                      <a:pt x="1391" y="16174"/>
                    </a:cubicBezTo>
                    <a:lnTo>
                      <a:pt x="1822" y="20513"/>
                    </a:lnTo>
                    <a:cubicBezTo>
                      <a:pt x="1822" y="20513"/>
                      <a:pt x="6641" y="11888"/>
                      <a:pt x="8670" y="10528"/>
                    </a:cubicBezTo>
                    <a:lnTo>
                      <a:pt x="16194" y="135"/>
                    </a:lnTo>
                    <a:cubicBezTo>
                      <a:pt x="15689" y="42"/>
                      <a:pt x="15199" y="0"/>
                      <a:pt x="14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71"/>
              <p:cNvSpPr/>
              <p:nvPr/>
            </p:nvSpPr>
            <p:spPr>
              <a:xfrm>
                <a:off x="2019725" y="1419700"/>
                <a:ext cx="420600" cy="5463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21854" extrusionOk="0">
                    <a:moveTo>
                      <a:pt x="14998" y="0"/>
                    </a:moveTo>
                    <a:cubicBezTo>
                      <a:pt x="10977" y="0"/>
                      <a:pt x="8283" y="2884"/>
                      <a:pt x="8150" y="3028"/>
                    </a:cubicBezTo>
                    <a:cubicBezTo>
                      <a:pt x="7815" y="3416"/>
                      <a:pt x="0" y="12572"/>
                      <a:pt x="1373" y="16559"/>
                    </a:cubicBezTo>
                    <a:lnTo>
                      <a:pt x="1901" y="21853"/>
                    </a:lnTo>
                    <a:lnTo>
                      <a:pt x="2390" y="20982"/>
                    </a:lnTo>
                    <a:cubicBezTo>
                      <a:pt x="2434" y="20894"/>
                      <a:pt x="7187" y="12405"/>
                      <a:pt x="9131" y="11103"/>
                    </a:cubicBezTo>
                    <a:cubicBezTo>
                      <a:pt x="9277" y="11006"/>
                      <a:pt x="9316" y="10813"/>
                      <a:pt x="9220" y="10667"/>
                    </a:cubicBezTo>
                    <a:cubicBezTo>
                      <a:pt x="9159" y="10576"/>
                      <a:pt x="9058" y="10528"/>
                      <a:pt x="8956" y="10528"/>
                    </a:cubicBezTo>
                    <a:cubicBezTo>
                      <a:pt x="8896" y="10528"/>
                      <a:pt x="8836" y="10545"/>
                      <a:pt x="8784" y="10579"/>
                    </a:cubicBezTo>
                    <a:cubicBezTo>
                      <a:pt x="7081" y="11723"/>
                      <a:pt x="3613" y="17580"/>
                      <a:pt x="2329" y="19816"/>
                    </a:cubicBezTo>
                    <a:lnTo>
                      <a:pt x="1994" y="16459"/>
                    </a:lnTo>
                    <a:lnTo>
                      <a:pt x="1976" y="16384"/>
                    </a:lnTo>
                    <a:cubicBezTo>
                      <a:pt x="666" y="12762"/>
                      <a:pt x="8546" y="3526"/>
                      <a:pt x="8617" y="3442"/>
                    </a:cubicBezTo>
                    <a:cubicBezTo>
                      <a:pt x="8648" y="3410"/>
                      <a:pt x="11252" y="631"/>
                      <a:pt x="15032" y="631"/>
                    </a:cubicBezTo>
                    <a:cubicBezTo>
                      <a:pt x="15481" y="631"/>
                      <a:pt x="15947" y="670"/>
                      <a:pt x="16427" y="758"/>
                    </a:cubicBezTo>
                    <a:cubicBezTo>
                      <a:pt x="16446" y="761"/>
                      <a:pt x="16464" y="763"/>
                      <a:pt x="16482" y="763"/>
                    </a:cubicBezTo>
                    <a:cubicBezTo>
                      <a:pt x="16629" y="763"/>
                      <a:pt x="16765" y="656"/>
                      <a:pt x="16792" y="502"/>
                    </a:cubicBezTo>
                    <a:cubicBezTo>
                      <a:pt x="16823" y="335"/>
                      <a:pt x="16713" y="173"/>
                      <a:pt x="16542" y="142"/>
                    </a:cubicBezTo>
                    <a:cubicBezTo>
                      <a:pt x="16008" y="44"/>
                      <a:pt x="15493" y="0"/>
                      <a:pt x="1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71"/>
              <p:cNvSpPr/>
              <p:nvPr/>
            </p:nvSpPr>
            <p:spPr>
              <a:xfrm>
                <a:off x="2546000" y="912275"/>
                <a:ext cx="105865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2346" h="23876" extrusionOk="0">
                    <a:moveTo>
                      <a:pt x="34891" y="0"/>
                    </a:moveTo>
                    <a:cubicBezTo>
                      <a:pt x="34500" y="0"/>
                      <a:pt x="34177" y="50"/>
                      <a:pt x="33954" y="167"/>
                    </a:cubicBezTo>
                    <a:cubicBezTo>
                      <a:pt x="32674" y="832"/>
                      <a:pt x="26799" y="3457"/>
                      <a:pt x="21172" y="3457"/>
                    </a:cubicBezTo>
                    <a:cubicBezTo>
                      <a:pt x="19737" y="3457"/>
                      <a:pt x="18317" y="3286"/>
                      <a:pt x="16994" y="2868"/>
                    </a:cubicBezTo>
                    <a:cubicBezTo>
                      <a:pt x="14784" y="2172"/>
                      <a:pt x="12829" y="1813"/>
                      <a:pt x="11138" y="1813"/>
                    </a:cubicBezTo>
                    <a:cubicBezTo>
                      <a:pt x="7851" y="1813"/>
                      <a:pt x="5566" y="3170"/>
                      <a:pt x="4366" y="6041"/>
                    </a:cubicBezTo>
                    <a:cubicBezTo>
                      <a:pt x="2544" y="10389"/>
                      <a:pt x="1" y="19875"/>
                      <a:pt x="1" y="19875"/>
                    </a:cubicBezTo>
                    <a:lnTo>
                      <a:pt x="2764" y="23876"/>
                    </a:lnTo>
                    <a:cubicBezTo>
                      <a:pt x="2764" y="23876"/>
                      <a:pt x="6592" y="10322"/>
                      <a:pt x="10337" y="8374"/>
                    </a:cubicBezTo>
                    <a:cubicBezTo>
                      <a:pt x="11186" y="7932"/>
                      <a:pt x="12137" y="7752"/>
                      <a:pt x="13177" y="7752"/>
                    </a:cubicBezTo>
                    <a:cubicBezTo>
                      <a:pt x="16730" y="7752"/>
                      <a:pt x="21336" y="9851"/>
                      <a:pt x="26570" y="10811"/>
                    </a:cubicBezTo>
                    <a:cubicBezTo>
                      <a:pt x="27573" y="10994"/>
                      <a:pt x="28491" y="11072"/>
                      <a:pt x="29327" y="11072"/>
                    </a:cubicBezTo>
                    <a:cubicBezTo>
                      <a:pt x="34133" y="11072"/>
                      <a:pt x="36247" y="8496"/>
                      <a:pt x="36247" y="8496"/>
                    </a:cubicBezTo>
                    <a:lnTo>
                      <a:pt x="42345" y="1918"/>
                    </a:lnTo>
                    <a:cubicBezTo>
                      <a:pt x="42345" y="1918"/>
                      <a:pt x="37313" y="0"/>
                      <a:pt x="3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71"/>
              <p:cNvSpPr/>
              <p:nvPr/>
            </p:nvSpPr>
            <p:spPr>
              <a:xfrm>
                <a:off x="2251400" y="1288150"/>
                <a:ext cx="1689075" cy="1885225"/>
              </a:xfrm>
              <a:custGeom>
                <a:avLst/>
                <a:gdLst/>
                <a:ahLst/>
                <a:cxnLst/>
                <a:rect l="l" t="t" r="r" b="b"/>
                <a:pathLst>
                  <a:path w="67563" h="75409" extrusionOk="0">
                    <a:moveTo>
                      <a:pt x="21744" y="0"/>
                    </a:moveTo>
                    <a:cubicBezTo>
                      <a:pt x="17515" y="0"/>
                      <a:pt x="1105" y="14143"/>
                      <a:pt x="1105" y="14143"/>
                    </a:cubicBezTo>
                    <a:lnTo>
                      <a:pt x="0" y="39876"/>
                    </a:lnTo>
                    <a:cubicBezTo>
                      <a:pt x="2192" y="42745"/>
                      <a:pt x="5603" y="46767"/>
                      <a:pt x="10808" y="52047"/>
                    </a:cubicBezTo>
                    <a:cubicBezTo>
                      <a:pt x="15701" y="57010"/>
                      <a:pt x="18966" y="61397"/>
                      <a:pt x="21140" y="64888"/>
                    </a:cubicBezTo>
                    <a:lnTo>
                      <a:pt x="18508" y="71430"/>
                    </a:lnTo>
                    <a:lnTo>
                      <a:pt x="18191" y="75408"/>
                    </a:lnTo>
                    <a:cubicBezTo>
                      <a:pt x="18191" y="75408"/>
                      <a:pt x="27288" y="73604"/>
                      <a:pt x="33270" y="73604"/>
                    </a:cubicBezTo>
                    <a:cubicBezTo>
                      <a:pt x="33679" y="73604"/>
                      <a:pt x="34074" y="73613"/>
                      <a:pt x="34450" y="73631"/>
                    </a:cubicBezTo>
                    <a:cubicBezTo>
                      <a:pt x="34742" y="73645"/>
                      <a:pt x="35036" y="73652"/>
                      <a:pt x="35333" y="73652"/>
                    </a:cubicBezTo>
                    <a:cubicBezTo>
                      <a:pt x="37938" y="73652"/>
                      <a:pt x="40702" y="73125"/>
                      <a:pt x="42935" y="72553"/>
                    </a:cubicBezTo>
                    <a:cubicBezTo>
                      <a:pt x="47700" y="72100"/>
                      <a:pt x="52285" y="71338"/>
                      <a:pt x="55035" y="70079"/>
                    </a:cubicBezTo>
                    <a:cubicBezTo>
                      <a:pt x="62741" y="66546"/>
                      <a:pt x="67563" y="60219"/>
                      <a:pt x="67563" y="60219"/>
                    </a:cubicBezTo>
                    <a:cubicBezTo>
                      <a:pt x="67563" y="60219"/>
                      <a:pt x="57838" y="44281"/>
                      <a:pt x="51220" y="33403"/>
                    </a:cubicBezTo>
                    <a:cubicBezTo>
                      <a:pt x="44607" y="22525"/>
                      <a:pt x="25228" y="1998"/>
                      <a:pt x="22354" y="150"/>
                    </a:cubicBezTo>
                    <a:cubicBezTo>
                      <a:pt x="22196" y="48"/>
                      <a:pt x="21991" y="0"/>
                      <a:pt x="21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71"/>
              <p:cNvSpPr/>
              <p:nvPr/>
            </p:nvSpPr>
            <p:spPr>
              <a:xfrm>
                <a:off x="2242600" y="1280900"/>
                <a:ext cx="1707350" cy="1902275"/>
              </a:xfrm>
              <a:custGeom>
                <a:avLst/>
                <a:gdLst/>
                <a:ahLst/>
                <a:cxnLst/>
                <a:rect l="l" t="t" r="r" b="b"/>
                <a:pathLst>
                  <a:path w="68294" h="76091" extrusionOk="0">
                    <a:moveTo>
                      <a:pt x="22165" y="0"/>
                    </a:moveTo>
                    <a:cubicBezTo>
                      <a:pt x="17863" y="0"/>
                      <a:pt x="3032" y="12661"/>
                      <a:pt x="1255" y="14196"/>
                    </a:cubicBezTo>
                    <a:cubicBezTo>
                      <a:pt x="1123" y="14305"/>
                      <a:pt x="1109" y="14503"/>
                      <a:pt x="1219" y="14635"/>
                    </a:cubicBezTo>
                    <a:cubicBezTo>
                      <a:pt x="1283" y="14708"/>
                      <a:pt x="1371" y="14745"/>
                      <a:pt x="1460" y="14745"/>
                    </a:cubicBezTo>
                    <a:cubicBezTo>
                      <a:pt x="1532" y="14745"/>
                      <a:pt x="1605" y="14720"/>
                      <a:pt x="1664" y="14671"/>
                    </a:cubicBezTo>
                    <a:cubicBezTo>
                      <a:pt x="8260" y="8983"/>
                      <a:pt x="19122" y="588"/>
                      <a:pt x="22060" y="588"/>
                    </a:cubicBezTo>
                    <a:cubicBezTo>
                      <a:pt x="22256" y="588"/>
                      <a:pt x="22417" y="626"/>
                      <a:pt x="22539" y="704"/>
                    </a:cubicBezTo>
                    <a:cubicBezTo>
                      <a:pt x="25298" y="2482"/>
                      <a:pt x="44668" y="22943"/>
                      <a:pt x="51308" y="33856"/>
                    </a:cubicBezTo>
                    <a:cubicBezTo>
                      <a:pt x="57500" y="44042"/>
                      <a:pt x="66428" y="58673"/>
                      <a:pt x="67532" y="60487"/>
                    </a:cubicBezTo>
                    <a:cubicBezTo>
                      <a:pt x="66710" y="61503"/>
                      <a:pt x="62106" y="66947"/>
                      <a:pt x="55255" y="70083"/>
                    </a:cubicBezTo>
                    <a:cubicBezTo>
                      <a:pt x="52879" y="71175"/>
                      <a:pt x="48844" y="71998"/>
                      <a:pt x="43212" y="72539"/>
                    </a:cubicBezTo>
                    <a:cubicBezTo>
                      <a:pt x="40383" y="73261"/>
                      <a:pt x="37862" y="73630"/>
                      <a:pt x="35703" y="73630"/>
                    </a:cubicBezTo>
                    <a:cubicBezTo>
                      <a:pt x="35400" y="73630"/>
                      <a:pt x="35104" y="73623"/>
                      <a:pt x="34816" y="73608"/>
                    </a:cubicBezTo>
                    <a:cubicBezTo>
                      <a:pt x="34444" y="73591"/>
                      <a:pt x="34054" y="73583"/>
                      <a:pt x="33649" y="73583"/>
                    </a:cubicBezTo>
                    <a:cubicBezTo>
                      <a:pt x="28407" y="73583"/>
                      <a:pt x="20730" y="74968"/>
                      <a:pt x="18892" y="75316"/>
                    </a:cubicBezTo>
                    <a:lnTo>
                      <a:pt x="19168" y="71791"/>
                    </a:lnTo>
                    <a:lnTo>
                      <a:pt x="21839" y="65146"/>
                    </a:lnTo>
                    <a:lnTo>
                      <a:pt x="21756" y="65010"/>
                    </a:lnTo>
                    <a:cubicBezTo>
                      <a:pt x="19089" y="60733"/>
                      <a:pt x="15600" y="56394"/>
                      <a:pt x="11384" y="52117"/>
                    </a:cubicBezTo>
                    <a:cubicBezTo>
                      <a:pt x="6949" y="47620"/>
                      <a:pt x="3323" y="43537"/>
                      <a:pt x="604" y="39977"/>
                    </a:cubicBezTo>
                    <a:cubicBezTo>
                      <a:pt x="539" y="39897"/>
                      <a:pt x="446" y="39855"/>
                      <a:pt x="352" y="39855"/>
                    </a:cubicBezTo>
                    <a:cubicBezTo>
                      <a:pt x="286" y="39855"/>
                      <a:pt x="220" y="39876"/>
                      <a:pt x="163" y="39920"/>
                    </a:cubicBezTo>
                    <a:cubicBezTo>
                      <a:pt x="23" y="40025"/>
                      <a:pt x="1" y="40218"/>
                      <a:pt x="102" y="40360"/>
                    </a:cubicBezTo>
                    <a:cubicBezTo>
                      <a:pt x="2844" y="43937"/>
                      <a:pt x="6487" y="48043"/>
                      <a:pt x="10939" y="52558"/>
                    </a:cubicBezTo>
                    <a:cubicBezTo>
                      <a:pt x="15076" y="56756"/>
                      <a:pt x="18508" y="61010"/>
                      <a:pt x="21140" y="65208"/>
                    </a:cubicBezTo>
                    <a:lnTo>
                      <a:pt x="18570" y="71602"/>
                    </a:lnTo>
                    <a:lnTo>
                      <a:pt x="18200" y="76090"/>
                    </a:lnTo>
                    <a:lnTo>
                      <a:pt x="18605" y="76007"/>
                    </a:lnTo>
                    <a:cubicBezTo>
                      <a:pt x="18704" y="75990"/>
                      <a:pt x="27752" y="74208"/>
                      <a:pt x="33630" y="74208"/>
                    </a:cubicBezTo>
                    <a:cubicBezTo>
                      <a:pt x="34031" y="74208"/>
                      <a:pt x="34418" y="74216"/>
                      <a:pt x="34786" y="74234"/>
                    </a:cubicBezTo>
                    <a:cubicBezTo>
                      <a:pt x="35081" y="74248"/>
                      <a:pt x="35384" y="74255"/>
                      <a:pt x="35693" y="74255"/>
                    </a:cubicBezTo>
                    <a:cubicBezTo>
                      <a:pt x="37908" y="74255"/>
                      <a:pt x="40476" y="73885"/>
                      <a:pt x="43318" y="73155"/>
                    </a:cubicBezTo>
                    <a:cubicBezTo>
                      <a:pt x="48972" y="72614"/>
                      <a:pt x="53077" y="71773"/>
                      <a:pt x="55515" y="70656"/>
                    </a:cubicBezTo>
                    <a:cubicBezTo>
                      <a:pt x="63207" y="67131"/>
                      <a:pt x="68117" y="60763"/>
                      <a:pt x="68166" y="60698"/>
                    </a:cubicBezTo>
                    <a:lnTo>
                      <a:pt x="68294" y="60531"/>
                    </a:lnTo>
                    <a:lnTo>
                      <a:pt x="68184" y="60346"/>
                    </a:lnTo>
                    <a:cubicBezTo>
                      <a:pt x="68184" y="60346"/>
                      <a:pt x="58454" y="44408"/>
                      <a:pt x="51841" y="33530"/>
                    </a:cubicBezTo>
                    <a:cubicBezTo>
                      <a:pt x="45170" y="22565"/>
                      <a:pt x="25663" y="1972"/>
                      <a:pt x="22878" y="176"/>
                    </a:cubicBezTo>
                    <a:cubicBezTo>
                      <a:pt x="22692" y="56"/>
                      <a:pt x="22452" y="0"/>
                      <a:pt x="221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71"/>
              <p:cNvSpPr/>
              <p:nvPr/>
            </p:nvSpPr>
            <p:spPr>
              <a:xfrm>
                <a:off x="4198225" y="2295750"/>
                <a:ext cx="270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10834" h="12307" extrusionOk="0">
                    <a:moveTo>
                      <a:pt x="4159" y="0"/>
                    </a:moveTo>
                    <a:cubicBezTo>
                      <a:pt x="4091" y="0"/>
                      <a:pt x="4023" y="29"/>
                      <a:pt x="3978" y="87"/>
                    </a:cubicBezTo>
                    <a:cubicBezTo>
                      <a:pt x="3894" y="188"/>
                      <a:pt x="3912" y="337"/>
                      <a:pt x="4013" y="416"/>
                    </a:cubicBezTo>
                    <a:cubicBezTo>
                      <a:pt x="5342" y="1477"/>
                      <a:pt x="7529" y="3308"/>
                      <a:pt x="7736" y="3712"/>
                    </a:cubicBezTo>
                    <a:lnTo>
                      <a:pt x="7868" y="3954"/>
                    </a:lnTo>
                    <a:cubicBezTo>
                      <a:pt x="10230" y="8298"/>
                      <a:pt x="10090" y="9455"/>
                      <a:pt x="9795" y="9759"/>
                    </a:cubicBezTo>
                    <a:cubicBezTo>
                      <a:pt x="8957" y="10626"/>
                      <a:pt x="5091" y="11838"/>
                      <a:pt x="3291" y="11838"/>
                    </a:cubicBezTo>
                    <a:cubicBezTo>
                      <a:pt x="3173" y="11838"/>
                      <a:pt x="3064" y="11833"/>
                      <a:pt x="2966" y="11822"/>
                    </a:cubicBezTo>
                    <a:cubicBezTo>
                      <a:pt x="1513" y="11664"/>
                      <a:pt x="497" y="8822"/>
                      <a:pt x="488" y="8790"/>
                    </a:cubicBezTo>
                    <a:cubicBezTo>
                      <a:pt x="454" y="8694"/>
                      <a:pt x="363" y="8635"/>
                      <a:pt x="269" y="8635"/>
                    </a:cubicBezTo>
                    <a:cubicBezTo>
                      <a:pt x="242" y="8635"/>
                      <a:pt x="215" y="8640"/>
                      <a:pt x="189" y="8650"/>
                    </a:cubicBezTo>
                    <a:cubicBezTo>
                      <a:pt x="66" y="8690"/>
                      <a:pt x="0" y="8826"/>
                      <a:pt x="44" y="8949"/>
                    </a:cubicBezTo>
                    <a:cubicBezTo>
                      <a:pt x="88" y="9076"/>
                      <a:pt x="1170" y="12100"/>
                      <a:pt x="2913" y="12289"/>
                    </a:cubicBezTo>
                    <a:cubicBezTo>
                      <a:pt x="3018" y="12297"/>
                      <a:pt x="3133" y="12307"/>
                      <a:pt x="3256" y="12307"/>
                    </a:cubicBezTo>
                    <a:cubicBezTo>
                      <a:pt x="5100" y="12307"/>
                      <a:pt x="9127" y="11127"/>
                      <a:pt x="10134" y="10089"/>
                    </a:cubicBezTo>
                    <a:cubicBezTo>
                      <a:pt x="10833" y="9363"/>
                      <a:pt x="10244" y="7343"/>
                      <a:pt x="8282" y="3730"/>
                    </a:cubicBezTo>
                    <a:lnTo>
                      <a:pt x="8154" y="3493"/>
                    </a:lnTo>
                    <a:cubicBezTo>
                      <a:pt x="7828" y="2868"/>
                      <a:pt x="4665" y="337"/>
                      <a:pt x="4308" y="51"/>
                    </a:cubicBezTo>
                    <a:cubicBezTo>
                      <a:pt x="4264" y="17"/>
                      <a:pt x="4211" y="0"/>
                      <a:pt x="4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71"/>
              <p:cNvSpPr/>
              <p:nvPr/>
            </p:nvSpPr>
            <p:spPr>
              <a:xfrm>
                <a:off x="4290175" y="2420700"/>
                <a:ext cx="5790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686" extrusionOk="0">
                    <a:moveTo>
                      <a:pt x="177" y="1"/>
                    </a:moveTo>
                    <a:cubicBezTo>
                      <a:pt x="162" y="1"/>
                      <a:pt x="147" y="3"/>
                      <a:pt x="132" y="8"/>
                    </a:cubicBezTo>
                    <a:cubicBezTo>
                      <a:pt x="49" y="30"/>
                      <a:pt x="0" y="118"/>
                      <a:pt x="27" y="201"/>
                    </a:cubicBezTo>
                    <a:cubicBezTo>
                      <a:pt x="31" y="219"/>
                      <a:pt x="163" y="668"/>
                      <a:pt x="489" y="1068"/>
                    </a:cubicBezTo>
                    <a:cubicBezTo>
                      <a:pt x="823" y="1478"/>
                      <a:pt x="1233" y="1685"/>
                      <a:pt x="1694" y="1685"/>
                    </a:cubicBezTo>
                    <a:cubicBezTo>
                      <a:pt x="1853" y="1685"/>
                      <a:pt x="2016" y="1663"/>
                      <a:pt x="2187" y="1610"/>
                    </a:cubicBezTo>
                    <a:cubicBezTo>
                      <a:pt x="2267" y="1588"/>
                      <a:pt x="2315" y="1500"/>
                      <a:pt x="2293" y="1416"/>
                    </a:cubicBezTo>
                    <a:cubicBezTo>
                      <a:pt x="2272" y="1348"/>
                      <a:pt x="2209" y="1303"/>
                      <a:pt x="2144" y="1303"/>
                    </a:cubicBezTo>
                    <a:cubicBezTo>
                      <a:pt x="2129" y="1303"/>
                      <a:pt x="2114" y="1305"/>
                      <a:pt x="2100" y="1310"/>
                    </a:cubicBezTo>
                    <a:cubicBezTo>
                      <a:pt x="1957" y="1352"/>
                      <a:pt x="1825" y="1370"/>
                      <a:pt x="1702" y="1370"/>
                    </a:cubicBezTo>
                    <a:cubicBezTo>
                      <a:pt x="710" y="1370"/>
                      <a:pt x="342" y="168"/>
                      <a:pt x="327" y="114"/>
                    </a:cubicBezTo>
                    <a:cubicBezTo>
                      <a:pt x="309" y="46"/>
                      <a:pt x="244" y="1"/>
                      <a:pt x="1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71"/>
              <p:cNvSpPr/>
              <p:nvPr/>
            </p:nvSpPr>
            <p:spPr>
              <a:xfrm>
                <a:off x="1470800" y="1149725"/>
                <a:ext cx="590525" cy="674875"/>
              </a:xfrm>
              <a:custGeom>
                <a:avLst/>
                <a:gdLst/>
                <a:ahLst/>
                <a:cxnLst/>
                <a:rect l="l" t="t" r="r" b="b"/>
                <a:pathLst>
                  <a:path w="23621" h="26995" extrusionOk="0">
                    <a:moveTo>
                      <a:pt x="11756" y="0"/>
                    </a:moveTo>
                    <a:cubicBezTo>
                      <a:pt x="7620" y="0"/>
                      <a:pt x="2571" y="2792"/>
                      <a:pt x="1479" y="6527"/>
                    </a:cubicBezTo>
                    <a:cubicBezTo>
                      <a:pt x="0" y="11579"/>
                      <a:pt x="6662" y="19047"/>
                      <a:pt x="11313" y="23548"/>
                    </a:cubicBezTo>
                    <a:cubicBezTo>
                      <a:pt x="13594" y="25753"/>
                      <a:pt x="15809" y="26995"/>
                      <a:pt x="17667" y="26995"/>
                    </a:cubicBezTo>
                    <a:cubicBezTo>
                      <a:pt x="19599" y="26995"/>
                      <a:pt x="21145" y="25653"/>
                      <a:pt x="21979" y="22654"/>
                    </a:cubicBezTo>
                    <a:cubicBezTo>
                      <a:pt x="23621" y="16771"/>
                      <a:pt x="21091" y="11988"/>
                      <a:pt x="21091" y="11988"/>
                    </a:cubicBezTo>
                    <a:cubicBezTo>
                      <a:pt x="21091" y="11988"/>
                      <a:pt x="19493" y="4107"/>
                      <a:pt x="15586" y="1128"/>
                    </a:cubicBezTo>
                    <a:cubicBezTo>
                      <a:pt x="14567" y="349"/>
                      <a:pt x="13218" y="0"/>
                      <a:pt x="11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71"/>
              <p:cNvSpPr/>
              <p:nvPr/>
            </p:nvSpPr>
            <p:spPr>
              <a:xfrm>
                <a:off x="1463750" y="1141850"/>
                <a:ext cx="603975" cy="6906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27626" extrusionOk="0">
                    <a:moveTo>
                      <a:pt x="12031" y="625"/>
                    </a:moveTo>
                    <a:cubicBezTo>
                      <a:pt x="13483" y="625"/>
                      <a:pt x="14755" y="986"/>
                      <a:pt x="15679" y="1689"/>
                    </a:cubicBezTo>
                    <a:cubicBezTo>
                      <a:pt x="19446" y="4567"/>
                      <a:pt x="21047" y="12286"/>
                      <a:pt x="21065" y="12365"/>
                    </a:cubicBezTo>
                    <a:lnTo>
                      <a:pt x="21095" y="12449"/>
                    </a:lnTo>
                    <a:cubicBezTo>
                      <a:pt x="21118" y="12492"/>
                      <a:pt x="23547" y="17187"/>
                      <a:pt x="21963" y="22886"/>
                    </a:cubicBezTo>
                    <a:cubicBezTo>
                      <a:pt x="21333" y="25148"/>
                      <a:pt x="20285" y="26490"/>
                      <a:pt x="18856" y="26881"/>
                    </a:cubicBezTo>
                    <a:cubicBezTo>
                      <a:pt x="18570" y="26958"/>
                      <a:pt x="18269" y="26996"/>
                      <a:pt x="17955" y="26996"/>
                    </a:cubicBezTo>
                    <a:cubicBezTo>
                      <a:pt x="16223" y="26996"/>
                      <a:pt x="14083" y="25835"/>
                      <a:pt x="11810" y="23633"/>
                    </a:cubicBezTo>
                    <a:cubicBezTo>
                      <a:pt x="6609" y="18596"/>
                      <a:pt x="691" y="11608"/>
                      <a:pt x="2060" y="6931"/>
                    </a:cubicBezTo>
                    <a:cubicBezTo>
                      <a:pt x="2764" y="4528"/>
                      <a:pt x="5334" y="2284"/>
                      <a:pt x="8607" y="1214"/>
                    </a:cubicBezTo>
                    <a:cubicBezTo>
                      <a:pt x="9800" y="818"/>
                      <a:pt x="10966" y="625"/>
                      <a:pt x="12031" y="625"/>
                    </a:cubicBezTo>
                    <a:close/>
                    <a:moveTo>
                      <a:pt x="12025" y="1"/>
                    </a:moveTo>
                    <a:cubicBezTo>
                      <a:pt x="10892" y="1"/>
                      <a:pt x="9665" y="204"/>
                      <a:pt x="8410" y="616"/>
                    </a:cubicBezTo>
                    <a:cubicBezTo>
                      <a:pt x="4946" y="1751"/>
                      <a:pt x="2218" y="4163"/>
                      <a:pt x="1461" y="6754"/>
                    </a:cubicBezTo>
                    <a:cubicBezTo>
                      <a:pt x="0" y="11731"/>
                      <a:pt x="6046" y="18925"/>
                      <a:pt x="11380" y="24088"/>
                    </a:cubicBezTo>
                    <a:cubicBezTo>
                      <a:pt x="13791" y="26419"/>
                      <a:pt x="16031" y="27625"/>
                      <a:pt x="17931" y="27625"/>
                    </a:cubicBezTo>
                    <a:cubicBezTo>
                      <a:pt x="18311" y="27625"/>
                      <a:pt x="18671" y="27581"/>
                      <a:pt x="19018" y="27484"/>
                    </a:cubicBezTo>
                    <a:cubicBezTo>
                      <a:pt x="20677" y="27035"/>
                      <a:pt x="21870" y="25544"/>
                      <a:pt x="22566" y="23053"/>
                    </a:cubicBezTo>
                    <a:cubicBezTo>
                      <a:pt x="24158" y="17337"/>
                      <a:pt x="21932" y="12708"/>
                      <a:pt x="21668" y="12197"/>
                    </a:cubicBezTo>
                    <a:cubicBezTo>
                      <a:pt x="21522" y="11494"/>
                      <a:pt x="19903" y="4128"/>
                      <a:pt x="16057" y="1192"/>
                    </a:cubicBezTo>
                    <a:cubicBezTo>
                      <a:pt x="15023" y="403"/>
                      <a:pt x="13618" y="1"/>
                      <a:pt x="120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71"/>
              <p:cNvSpPr/>
              <p:nvPr/>
            </p:nvSpPr>
            <p:spPr>
              <a:xfrm>
                <a:off x="1439325" y="1090275"/>
                <a:ext cx="627950" cy="359150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4366" extrusionOk="0">
                    <a:moveTo>
                      <a:pt x="14635" y="1"/>
                    </a:moveTo>
                    <a:cubicBezTo>
                      <a:pt x="11377" y="1"/>
                      <a:pt x="7876" y="1274"/>
                      <a:pt x="5506" y="3409"/>
                    </a:cubicBezTo>
                    <a:cubicBezTo>
                      <a:pt x="933" y="7528"/>
                      <a:pt x="1" y="10621"/>
                      <a:pt x="3235" y="12615"/>
                    </a:cubicBezTo>
                    <a:cubicBezTo>
                      <a:pt x="3629" y="12857"/>
                      <a:pt x="3980" y="12961"/>
                      <a:pt x="4299" y="12961"/>
                    </a:cubicBezTo>
                    <a:cubicBezTo>
                      <a:pt x="5291" y="12961"/>
                      <a:pt x="5970" y="11952"/>
                      <a:pt x="6650" y="10943"/>
                    </a:cubicBezTo>
                    <a:cubicBezTo>
                      <a:pt x="7332" y="9931"/>
                      <a:pt x="8011" y="8922"/>
                      <a:pt x="9002" y="8922"/>
                    </a:cubicBezTo>
                    <a:cubicBezTo>
                      <a:pt x="9322" y="8922"/>
                      <a:pt x="9673" y="9027"/>
                      <a:pt x="10068" y="9270"/>
                    </a:cubicBezTo>
                    <a:cubicBezTo>
                      <a:pt x="13303" y="11264"/>
                      <a:pt x="12084" y="12237"/>
                      <a:pt x="15177" y="13169"/>
                    </a:cubicBezTo>
                    <a:cubicBezTo>
                      <a:pt x="18266" y="14102"/>
                      <a:pt x="22350" y="14366"/>
                      <a:pt x="22350" y="14366"/>
                    </a:cubicBezTo>
                    <a:cubicBezTo>
                      <a:pt x="22438" y="13002"/>
                      <a:pt x="25117" y="8870"/>
                      <a:pt x="21985" y="3624"/>
                    </a:cubicBezTo>
                    <a:cubicBezTo>
                      <a:pt x="20478" y="1099"/>
                      <a:pt x="17661" y="1"/>
                      <a:pt x="146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71"/>
              <p:cNvSpPr/>
              <p:nvPr/>
            </p:nvSpPr>
            <p:spPr>
              <a:xfrm>
                <a:off x="1876025" y="1339575"/>
                <a:ext cx="14042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7682" extrusionOk="0">
                    <a:moveTo>
                      <a:pt x="1346" y="1"/>
                    </a:moveTo>
                    <a:cubicBezTo>
                      <a:pt x="1" y="1"/>
                      <a:pt x="77" y="4398"/>
                      <a:pt x="77" y="4398"/>
                    </a:cubicBezTo>
                    <a:lnTo>
                      <a:pt x="1942" y="7681"/>
                    </a:lnTo>
                    <a:cubicBezTo>
                      <a:pt x="5616" y="5697"/>
                      <a:pt x="4160" y="2127"/>
                      <a:pt x="2070" y="342"/>
                    </a:cubicBezTo>
                    <a:cubicBezTo>
                      <a:pt x="1792" y="104"/>
                      <a:pt x="1552" y="1"/>
                      <a:pt x="1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71"/>
              <p:cNvSpPr/>
              <p:nvPr/>
            </p:nvSpPr>
            <p:spPr>
              <a:xfrm>
                <a:off x="1869875" y="1331725"/>
                <a:ext cx="123350" cy="207700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8308" extrusionOk="0">
                    <a:moveTo>
                      <a:pt x="1592" y="1"/>
                    </a:moveTo>
                    <a:cubicBezTo>
                      <a:pt x="1460" y="1"/>
                      <a:pt x="1331" y="30"/>
                      <a:pt x="1207" y="87"/>
                    </a:cubicBezTo>
                    <a:cubicBezTo>
                      <a:pt x="1" y="656"/>
                      <a:pt x="1" y="4043"/>
                      <a:pt x="11" y="4717"/>
                    </a:cubicBezTo>
                    <a:cubicBezTo>
                      <a:pt x="15" y="4885"/>
                      <a:pt x="163" y="5025"/>
                      <a:pt x="311" y="5025"/>
                    </a:cubicBezTo>
                    <a:cubicBezTo>
                      <a:pt x="318" y="5025"/>
                      <a:pt x="325" y="5025"/>
                      <a:pt x="332" y="5025"/>
                    </a:cubicBezTo>
                    <a:cubicBezTo>
                      <a:pt x="503" y="5025"/>
                      <a:pt x="640" y="4880"/>
                      <a:pt x="640" y="4708"/>
                    </a:cubicBezTo>
                    <a:cubicBezTo>
                      <a:pt x="614" y="3199"/>
                      <a:pt x="855" y="946"/>
                      <a:pt x="1475" y="656"/>
                    </a:cubicBezTo>
                    <a:cubicBezTo>
                      <a:pt x="1512" y="638"/>
                      <a:pt x="1552" y="629"/>
                      <a:pt x="1596" y="629"/>
                    </a:cubicBezTo>
                    <a:cubicBezTo>
                      <a:pt x="1734" y="629"/>
                      <a:pt x="1905" y="719"/>
                      <a:pt x="2109" y="893"/>
                    </a:cubicBezTo>
                    <a:cubicBezTo>
                      <a:pt x="3143" y="1777"/>
                      <a:pt x="4288" y="3392"/>
                      <a:pt x="4111" y="5038"/>
                    </a:cubicBezTo>
                    <a:cubicBezTo>
                      <a:pt x="3993" y="6138"/>
                      <a:pt x="3297" y="7041"/>
                      <a:pt x="2039" y="7718"/>
                    </a:cubicBezTo>
                    <a:cubicBezTo>
                      <a:pt x="1889" y="7801"/>
                      <a:pt x="1832" y="7991"/>
                      <a:pt x="1911" y="8140"/>
                    </a:cubicBezTo>
                    <a:cubicBezTo>
                      <a:pt x="1968" y="8246"/>
                      <a:pt x="2078" y="8308"/>
                      <a:pt x="2188" y="8308"/>
                    </a:cubicBezTo>
                    <a:cubicBezTo>
                      <a:pt x="2237" y="8308"/>
                      <a:pt x="2290" y="8294"/>
                      <a:pt x="2338" y="8268"/>
                    </a:cubicBezTo>
                    <a:cubicBezTo>
                      <a:pt x="3768" y="7498"/>
                      <a:pt x="4595" y="6402"/>
                      <a:pt x="4736" y="5104"/>
                    </a:cubicBezTo>
                    <a:cubicBezTo>
                      <a:pt x="4934" y="3217"/>
                      <a:pt x="3667" y="1399"/>
                      <a:pt x="2519" y="418"/>
                    </a:cubicBezTo>
                    <a:cubicBezTo>
                      <a:pt x="2192" y="140"/>
                      <a:pt x="1883" y="1"/>
                      <a:pt x="15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71"/>
              <p:cNvSpPr/>
              <p:nvPr/>
            </p:nvSpPr>
            <p:spPr>
              <a:xfrm>
                <a:off x="1652625" y="1527375"/>
                <a:ext cx="515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823" extrusionOk="0">
                    <a:moveTo>
                      <a:pt x="1032" y="0"/>
                    </a:moveTo>
                    <a:cubicBezTo>
                      <a:pt x="758" y="0"/>
                      <a:pt x="487" y="123"/>
                      <a:pt x="309" y="358"/>
                    </a:cubicBezTo>
                    <a:cubicBezTo>
                      <a:pt x="1" y="759"/>
                      <a:pt x="80" y="1331"/>
                      <a:pt x="480" y="1634"/>
                    </a:cubicBezTo>
                    <a:cubicBezTo>
                      <a:pt x="646" y="1761"/>
                      <a:pt x="839" y="1823"/>
                      <a:pt x="1031" y="1823"/>
                    </a:cubicBezTo>
                    <a:cubicBezTo>
                      <a:pt x="1305" y="1823"/>
                      <a:pt x="1576" y="1698"/>
                      <a:pt x="1757" y="1463"/>
                    </a:cubicBezTo>
                    <a:cubicBezTo>
                      <a:pt x="2060" y="1067"/>
                      <a:pt x="1985" y="495"/>
                      <a:pt x="1585" y="186"/>
                    </a:cubicBezTo>
                    <a:cubicBezTo>
                      <a:pt x="1419" y="61"/>
                      <a:pt x="1225" y="0"/>
                      <a:pt x="1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71"/>
              <p:cNvSpPr/>
              <p:nvPr/>
            </p:nvSpPr>
            <p:spPr>
              <a:xfrm>
                <a:off x="1608850" y="1617500"/>
                <a:ext cx="95850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772" extrusionOk="0">
                    <a:moveTo>
                      <a:pt x="744" y="1"/>
                    </a:moveTo>
                    <a:cubicBezTo>
                      <a:pt x="744" y="1"/>
                      <a:pt x="1" y="3143"/>
                      <a:pt x="1571" y="3578"/>
                    </a:cubicBezTo>
                    <a:cubicBezTo>
                      <a:pt x="2088" y="3723"/>
                      <a:pt x="2510" y="3771"/>
                      <a:pt x="2843" y="3771"/>
                    </a:cubicBezTo>
                    <a:cubicBezTo>
                      <a:pt x="3522" y="3771"/>
                      <a:pt x="3833" y="3569"/>
                      <a:pt x="3833" y="3569"/>
                    </a:cubicBez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71"/>
              <p:cNvSpPr/>
              <p:nvPr/>
            </p:nvSpPr>
            <p:spPr>
              <a:xfrm>
                <a:off x="1600050" y="1609700"/>
                <a:ext cx="1134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397" extrusionOk="0">
                    <a:moveTo>
                      <a:pt x="1099" y="1"/>
                    </a:moveTo>
                    <a:cubicBezTo>
                      <a:pt x="954" y="1"/>
                      <a:pt x="827" y="99"/>
                      <a:pt x="793" y="242"/>
                    </a:cubicBezTo>
                    <a:cubicBezTo>
                      <a:pt x="757" y="384"/>
                      <a:pt x="1" y="3679"/>
                      <a:pt x="1840" y="4194"/>
                    </a:cubicBezTo>
                    <a:cubicBezTo>
                      <a:pt x="2386" y="4344"/>
                      <a:pt x="2839" y="4397"/>
                      <a:pt x="3200" y="4397"/>
                    </a:cubicBezTo>
                    <a:cubicBezTo>
                      <a:pt x="3935" y="4397"/>
                      <a:pt x="4299" y="4180"/>
                      <a:pt x="4357" y="4145"/>
                    </a:cubicBezTo>
                    <a:cubicBezTo>
                      <a:pt x="4498" y="4053"/>
                      <a:pt x="4537" y="3863"/>
                      <a:pt x="4449" y="3719"/>
                    </a:cubicBezTo>
                    <a:cubicBezTo>
                      <a:pt x="4389" y="3624"/>
                      <a:pt x="4287" y="3572"/>
                      <a:pt x="4184" y="3572"/>
                    </a:cubicBezTo>
                    <a:cubicBezTo>
                      <a:pt x="4129" y="3572"/>
                      <a:pt x="4073" y="3587"/>
                      <a:pt x="4022" y="3617"/>
                    </a:cubicBezTo>
                    <a:cubicBezTo>
                      <a:pt x="4017" y="3620"/>
                      <a:pt x="3754" y="3769"/>
                      <a:pt x="3191" y="3769"/>
                    </a:cubicBezTo>
                    <a:cubicBezTo>
                      <a:pt x="2887" y="3769"/>
                      <a:pt x="2494" y="3726"/>
                      <a:pt x="2007" y="3591"/>
                    </a:cubicBezTo>
                    <a:cubicBezTo>
                      <a:pt x="767" y="3243"/>
                      <a:pt x="1395" y="414"/>
                      <a:pt x="1400" y="388"/>
                    </a:cubicBezTo>
                    <a:cubicBezTo>
                      <a:pt x="1439" y="216"/>
                      <a:pt x="1338" y="49"/>
                      <a:pt x="1171" y="9"/>
                    </a:cubicBezTo>
                    <a:cubicBezTo>
                      <a:pt x="1147" y="3"/>
                      <a:pt x="1123" y="1"/>
                      <a:pt x="10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71"/>
              <p:cNvSpPr/>
              <p:nvPr/>
            </p:nvSpPr>
            <p:spPr>
              <a:xfrm>
                <a:off x="1325350" y="1080300"/>
                <a:ext cx="469450" cy="347400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3896" extrusionOk="0">
                    <a:moveTo>
                      <a:pt x="14219" y="1"/>
                    </a:moveTo>
                    <a:cubicBezTo>
                      <a:pt x="11594" y="1"/>
                      <a:pt x="8988" y="2311"/>
                      <a:pt x="7165" y="3830"/>
                    </a:cubicBezTo>
                    <a:cubicBezTo>
                      <a:pt x="6789" y="4144"/>
                      <a:pt x="6502" y="4253"/>
                      <a:pt x="6260" y="4253"/>
                    </a:cubicBezTo>
                    <a:cubicBezTo>
                      <a:pt x="5975" y="4253"/>
                      <a:pt x="5752" y="4101"/>
                      <a:pt x="5518" y="3949"/>
                    </a:cubicBezTo>
                    <a:cubicBezTo>
                      <a:pt x="5287" y="3797"/>
                      <a:pt x="5044" y="3644"/>
                      <a:pt x="4720" y="3644"/>
                    </a:cubicBezTo>
                    <a:cubicBezTo>
                      <a:pt x="4287" y="3644"/>
                      <a:pt x="3708" y="3915"/>
                      <a:pt x="2813" y="4821"/>
                    </a:cubicBezTo>
                    <a:cubicBezTo>
                      <a:pt x="0" y="7658"/>
                      <a:pt x="1475" y="12173"/>
                      <a:pt x="4304" y="13370"/>
                    </a:cubicBezTo>
                    <a:cubicBezTo>
                      <a:pt x="5234" y="13763"/>
                      <a:pt x="6076" y="13895"/>
                      <a:pt x="6787" y="13895"/>
                    </a:cubicBezTo>
                    <a:cubicBezTo>
                      <a:pt x="8241" y="13895"/>
                      <a:pt x="9149" y="13343"/>
                      <a:pt x="9149" y="13343"/>
                    </a:cubicBezTo>
                    <a:lnTo>
                      <a:pt x="18777" y="2000"/>
                    </a:lnTo>
                    <a:cubicBezTo>
                      <a:pt x="18777" y="2000"/>
                      <a:pt x="16991" y="73"/>
                      <a:pt x="14328" y="2"/>
                    </a:cubicBezTo>
                    <a:cubicBezTo>
                      <a:pt x="14292" y="1"/>
                      <a:pt x="14256" y="1"/>
                      <a:pt x="142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71"/>
              <p:cNvSpPr/>
              <p:nvPr/>
            </p:nvSpPr>
            <p:spPr>
              <a:xfrm>
                <a:off x="1288275" y="1362600"/>
                <a:ext cx="21642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461" extrusionOk="0">
                    <a:moveTo>
                      <a:pt x="8483" y="0"/>
                    </a:moveTo>
                    <a:cubicBezTo>
                      <a:pt x="8418" y="0"/>
                      <a:pt x="8359" y="41"/>
                      <a:pt x="8335" y="103"/>
                    </a:cubicBezTo>
                    <a:cubicBezTo>
                      <a:pt x="8327" y="120"/>
                      <a:pt x="7627" y="1907"/>
                      <a:pt x="5717" y="2729"/>
                    </a:cubicBezTo>
                    <a:cubicBezTo>
                      <a:pt x="5073" y="3008"/>
                      <a:pt x="4367" y="3147"/>
                      <a:pt x="3604" y="3147"/>
                    </a:cubicBezTo>
                    <a:cubicBezTo>
                      <a:pt x="2581" y="3147"/>
                      <a:pt x="1456" y="2897"/>
                      <a:pt x="238" y="2395"/>
                    </a:cubicBezTo>
                    <a:cubicBezTo>
                      <a:pt x="219" y="2386"/>
                      <a:pt x="198" y="2382"/>
                      <a:pt x="178" y="2382"/>
                    </a:cubicBezTo>
                    <a:cubicBezTo>
                      <a:pt x="117" y="2382"/>
                      <a:pt x="58" y="2419"/>
                      <a:pt x="31" y="2479"/>
                    </a:cubicBezTo>
                    <a:cubicBezTo>
                      <a:pt x="1" y="2558"/>
                      <a:pt x="41" y="2650"/>
                      <a:pt x="120" y="2685"/>
                    </a:cubicBezTo>
                    <a:cubicBezTo>
                      <a:pt x="1374" y="3200"/>
                      <a:pt x="2540" y="3460"/>
                      <a:pt x="3609" y="3460"/>
                    </a:cubicBezTo>
                    <a:cubicBezTo>
                      <a:pt x="4410" y="3460"/>
                      <a:pt x="5159" y="3314"/>
                      <a:pt x="5840" y="3015"/>
                    </a:cubicBezTo>
                    <a:cubicBezTo>
                      <a:pt x="7873" y="2140"/>
                      <a:pt x="8595" y="292"/>
                      <a:pt x="8626" y="213"/>
                    </a:cubicBezTo>
                    <a:cubicBezTo>
                      <a:pt x="8656" y="133"/>
                      <a:pt x="8617" y="41"/>
                      <a:pt x="8538" y="10"/>
                    </a:cubicBezTo>
                    <a:cubicBezTo>
                      <a:pt x="8520" y="3"/>
                      <a:pt x="8501" y="0"/>
                      <a:pt x="8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71"/>
              <p:cNvSpPr/>
              <p:nvPr/>
            </p:nvSpPr>
            <p:spPr>
              <a:xfrm>
                <a:off x="1394000" y="1094575"/>
                <a:ext cx="5097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4435" extrusionOk="0">
                    <a:moveTo>
                      <a:pt x="1857" y="1"/>
                    </a:moveTo>
                    <a:cubicBezTo>
                      <a:pt x="1809" y="1"/>
                      <a:pt x="1762" y="22"/>
                      <a:pt x="1730" y="65"/>
                    </a:cubicBezTo>
                    <a:cubicBezTo>
                      <a:pt x="177" y="2243"/>
                      <a:pt x="0" y="3361"/>
                      <a:pt x="124" y="3919"/>
                    </a:cubicBezTo>
                    <a:cubicBezTo>
                      <a:pt x="203" y="4280"/>
                      <a:pt x="406" y="4403"/>
                      <a:pt x="428" y="4417"/>
                    </a:cubicBezTo>
                    <a:cubicBezTo>
                      <a:pt x="454" y="4429"/>
                      <a:pt x="481" y="4435"/>
                      <a:pt x="507" y="4435"/>
                    </a:cubicBezTo>
                    <a:cubicBezTo>
                      <a:pt x="560" y="4435"/>
                      <a:pt x="608" y="4408"/>
                      <a:pt x="639" y="4360"/>
                    </a:cubicBezTo>
                    <a:cubicBezTo>
                      <a:pt x="682" y="4289"/>
                      <a:pt x="656" y="4192"/>
                      <a:pt x="586" y="4144"/>
                    </a:cubicBezTo>
                    <a:cubicBezTo>
                      <a:pt x="581" y="4144"/>
                      <a:pt x="471" y="4065"/>
                      <a:pt x="423" y="3822"/>
                    </a:cubicBezTo>
                    <a:cubicBezTo>
                      <a:pt x="349" y="3413"/>
                      <a:pt x="445" y="2406"/>
                      <a:pt x="1986" y="249"/>
                    </a:cubicBezTo>
                    <a:cubicBezTo>
                      <a:pt x="2038" y="179"/>
                      <a:pt x="2021" y="78"/>
                      <a:pt x="1950" y="30"/>
                    </a:cubicBezTo>
                    <a:cubicBezTo>
                      <a:pt x="1922" y="10"/>
                      <a:pt x="1890" y="1"/>
                      <a:pt x="1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71"/>
              <p:cNvSpPr/>
              <p:nvPr/>
            </p:nvSpPr>
            <p:spPr>
              <a:xfrm>
                <a:off x="1086300" y="1738525"/>
                <a:ext cx="377575" cy="320800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12832" extrusionOk="0">
                    <a:moveTo>
                      <a:pt x="12986" y="0"/>
                    </a:moveTo>
                    <a:cubicBezTo>
                      <a:pt x="11190" y="0"/>
                      <a:pt x="9475" y="1250"/>
                      <a:pt x="9475" y="1250"/>
                    </a:cubicBezTo>
                    <a:lnTo>
                      <a:pt x="1" y="12831"/>
                    </a:lnTo>
                    <a:lnTo>
                      <a:pt x="1" y="12831"/>
                    </a:lnTo>
                    <a:lnTo>
                      <a:pt x="13571" y="8651"/>
                    </a:lnTo>
                    <a:lnTo>
                      <a:pt x="15103" y="783"/>
                    </a:lnTo>
                    <a:cubicBezTo>
                      <a:pt x="14456" y="206"/>
                      <a:pt x="13715" y="0"/>
                      <a:pt x="12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71"/>
              <p:cNvSpPr/>
              <p:nvPr/>
            </p:nvSpPr>
            <p:spPr>
              <a:xfrm>
                <a:off x="1063875" y="1730525"/>
                <a:ext cx="408575" cy="343875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3755" extrusionOk="0">
                    <a:moveTo>
                      <a:pt x="13888" y="638"/>
                    </a:moveTo>
                    <a:cubicBezTo>
                      <a:pt x="14499" y="638"/>
                      <a:pt x="15115" y="794"/>
                      <a:pt x="15656" y="1222"/>
                    </a:cubicBezTo>
                    <a:lnTo>
                      <a:pt x="14196" y="8729"/>
                    </a:lnTo>
                    <a:lnTo>
                      <a:pt x="1795" y="12548"/>
                    </a:lnTo>
                    <a:lnTo>
                      <a:pt x="10587" y="1803"/>
                    </a:lnTo>
                    <a:cubicBezTo>
                      <a:pt x="10821" y="1642"/>
                      <a:pt x="12341" y="638"/>
                      <a:pt x="13888" y="638"/>
                    </a:cubicBezTo>
                    <a:close/>
                    <a:moveTo>
                      <a:pt x="13885" y="0"/>
                    </a:moveTo>
                    <a:cubicBezTo>
                      <a:pt x="12028" y="0"/>
                      <a:pt x="10289" y="1245"/>
                      <a:pt x="10187" y="1319"/>
                    </a:cubicBezTo>
                    <a:lnTo>
                      <a:pt x="0" y="13754"/>
                    </a:lnTo>
                    <a:lnTo>
                      <a:pt x="14737" y="9217"/>
                    </a:lnTo>
                    <a:lnTo>
                      <a:pt x="16343" y="989"/>
                    </a:lnTo>
                    <a:lnTo>
                      <a:pt x="16211" y="870"/>
                    </a:lnTo>
                    <a:cubicBezTo>
                      <a:pt x="15493" y="227"/>
                      <a:pt x="14678" y="0"/>
                      <a:pt x="1388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71"/>
              <p:cNvSpPr/>
              <p:nvPr/>
            </p:nvSpPr>
            <p:spPr>
              <a:xfrm>
                <a:off x="1017875" y="1743675"/>
                <a:ext cx="1422325" cy="621525"/>
              </a:xfrm>
              <a:custGeom>
                <a:avLst/>
                <a:gdLst/>
                <a:ahLst/>
                <a:cxnLst/>
                <a:rect l="l" t="t" r="r" b="b"/>
                <a:pathLst>
                  <a:path w="56893" h="24861" extrusionOk="0">
                    <a:moveTo>
                      <a:pt x="49619" y="1"/>
                    </a:moveTo>
                    <a:lnTo>
                      <a:pt x="33813" y="5031"/>
                    </a:lnTo>
                    <a:cubicBezTo>
                      <a:pt x="28480" y="5233"/>
                      <a:pt x="23130" y="5752"/>
                      <a:pt x="17858" y="6566"/>
                    </a:cubicBezTo>
                    <a:cubicBezTo>
                      <a:pt x="11952" y="7477"/>
                      <a:pt x="0" y="8599"/>
                      <a:pt x="965" y="17004"/>
                    </a:cubicBezTo>
                    <a:cubicBezTo>
                      <a:pt x="1528" y="21932"/>
                      <a:pt x="6030" y="24057"/>
                      <a:pt x="10465" y="24648"/>
                    </a:cubicBezTo>
                    <a:cubicBezTo>
                      <a:pt x="11543" y="24792"/>
                      <a:pt x="13396" y="24860"/>
                      <a:pt x="15763" y="24860"/>
                    </a:cubicBezTo>
                    <a:cubicBezTo>
                      <a:pt x="27288" y="24860"/>
                      <a:pt x="51008" y="23227"/>
                      <a:pt x="56892" y="20661"/>
                    </a:cubicBezTo>
                    <a:lnTo>
                      <a:pt x="49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71"/>
              <p:cNvSpPr/>
              <p:nvPr/>
            </p:nvSpPr>
            <p:spPr>
              <a:xfrm>
                <a:off x="1010850" y="1735825"/>
                <a:ext cx="1438275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25499" extrusionOk="0">
                    <a:moveTo>
                      <a:pt x="49897" y="1"/>
                    </a:moveTo>
                    <a:cubicBezTo>
                      <a:pt x="49866" y="1"/>
                      <a:pt x="49834" y="6"/>
                      <a:pt x="49803" y="16"/>
                    </a:cubicBezTo>
                    <a:lnTo>
                      <a:pt x="34037" y="5037"/>
                    </a:lnTo>
                    <a:cubicBezTo>
                      <a:pt x="28756" y="5234"/>
                      <a:pt x="23393" y="5754"/>
                      <a:pt x="18090" y="6572"/>
                    </a:cubicBezTo>
                    <a:cubicBezTo>
                      <a:pt x="17686" y="6633"/>
                      <a:pt x="17254" y="6696"/>
                      <a:pt x="16801" y="6761"/>
                    </a:cubicBezTo>
                    <a:cubicBezTo>
                      <a:pt x="10517" y="7681"/>
                      <a:pt x="1" y="9221"/>
                      <a:pt x="933" y="17352"/>
                    </a:cubicBezTo>
                    <a:cubicBezTo>
                      <a:pt x="1422" y="21625"/>
                      <a:pt x="4982" y="24513"/>
                      <a:pt x="10706" y="25273"/>
                    </a:cubicBezTo>
                    <a:cubicBezTo>
                      <a:pt x="11851" y="25427"/>
                      <a:pt x="13769" y="25498"/>
                      <a:pt x="16193" y="25498"/>
                    </a:cubicBezTo>
                    <a:cubicBezTo>
                      <a:pt x="27903" y="25498"/>
                      <a:pt x="51466" y="23808"/>
                      <a:pt x="57297" y="21265"/>
                    </a:cubicBezTo>
                    <a:cubicBezTo>
                      <a:pt x="57455" y="21195"/>
                      <a:pt x="57530" y="21010"/>
                      <a:pt x="57459" y="20851"/>
                    </a:cubicBezTo>
                    <a:cubicBezTo>
                      <a:pt x="57407" y="20733"/>
                      <a:pt x="57291" y="20664"/>
                      <a:pt x="57170" y="20664"/>
                    </a:cubicBezTo>
                    <a:cubicBezTo>
                      <a:pt x="57129" y="20664"/>
                      <a:pt x="57087" y="20672"/>
                      <a:pt x="57046" y="20689"/>
                    </a:cubicBezTo>
                    <a:cubicBezTo>
                      <a:pt x="51274" y="23208"/>
                      <a:pt x="27927" y="24878"/>
                      <a:pt x="16278" y="24878"/>
                    </a:cubicBezTo>
                    <a:cubicBezTo>
                      <a:pt x="13851" y="24878"/>
                      <a:pt x="11932" y="24806"/>
                      <a:pt x="10785" y="24653"/>
                    </a:cubicBezTo>
                    <a:cubicBezTo>
                      <a:pt x="7604" y="24231"/>
                      <a:pt x="2174" y="22708"/>
                      <a:pt x="1554" y="17283"/>
                    </a:cubicBezTo>
                    <a:cubicBezTo>
                      <a:pt x="695" y="9754"/>
                      <a:pt x="10834" y="8266"/>
                      <a:pt x="16893" y="7382"/>
                    </a:cubicBezTo>
                    <a:cubicBezTo>
                      <a:pt x="17347" y="7316"/>
                      <a:pt x="17782" y="7250"/>
                      <a:pt x="18187" y="7188"/>
                    </a:cubicBezTo>
                    <a:cubicBezTo>
                      <a:pt x="23476" y="6375"/>
                      <a:pt x="28836" y="5859"/>
                      <a:pt x="34103" y="5656"/>
                    </a:cubicBezTo>
                    <a:lnTo>
                      <a:pt x="49992" y="614"/>
                    </a:lnTo>
                    <a:cubicBezTo>
                      <a:pt x="50160" y="561"/>
                      <a:pt x="50247" y="386"/>
                      <a:pt x="50195" y="218"/>
                    </a:cubicBezTo>
                    <a:cubicBezTo>
                      <a:pt x="50155" y="86"/>
                      <a:pt x="50030" y="1"/>
                      <a:pt x="498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71"/>
              <p:cNvSpPr/>
              <p:nvPr/>
            </p:nvSpPr>
            <p:spPr>
              <a:xfrm>
                <a:off x="1616425" y="1442050"/>
                <a:ext cx="54400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526" extrusionOk="0">
                    <a:moveTo>
                      <a:pt x="1816" y="1"/>
                    </a:moveTo>
                    <a:cubicBezTo>
                      <a:pt x="1701" y="1"/>
                      <a:pt x="1593" y="64"/>
                      <a:pt x="1537" y="172"/>
                    </a:cubicBezTo>
                    <a:lnTo>
                      <a:pt x="76" y="3071"/>
                    </a:lnTo>
                    <a:cubicBezTo>
                      <a:pt x="1" y="3225"/>
                      <a:pt x="63" y="3414"/>
                      <a:pt x="217" y="3494"/>
                    </a:cubicBezTo>
                    <a:cubicBezTo>
                      <a:pt x="260" y="3516"/>
                      <a:pt x="309" y="3525"/>
                      <a:pt x="358" y="3525"/>
                    </a:cubicBezTo>
                    <a:cubicBezTo>
                      <a:pt x="472" y="3525"/>
                      <a:pt x="582" y="3463"/>
                      <a:pt x="634" y="3353"/>
                    </a:cubicBezTo>
                    <a:lnTo>
                      <a:pt x="2096" y="453"/>
                    </a:lnTo>
                    <a:cubicBezTo>
                      <a:pt x="2175" y="299"/>
                      <a:pt x="2113" y="110"/>
                      <a:pt x="1960" y="35"/>
                    </a:cubicBezTo>
                    <a:cubicBezTo>
                      <a:pt x="1913" y="12"/>
                      <a:pt x="1864" y="1"/>
                      <a:pt x="18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71"/>
              <p:cNvSpPr/>
              <p:nvPr/>
            </p:nvSpPr>
            <p:spPr>
              <a:xfrm>
                <a:off x="1309500" y="1557175"/>
                <a:ext cx="265050" cy="2185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742" extrusionOk="0">
                    <a:moveTo>
                      <a:pt x="7042" y="1"/>
                    </a:moveTo>
                    <a:cubicBezTo>
                      <a:pt x="7017" y="1"/>
                      <a:pt x="6992" y="3"/>
                      <a:pt x="6967" y="7"/>
                    </a:cubicBezTo>
                    <a:cubicBezTo>
                      <a:pt x="6491" y="86"/>
                      <a:pt x="5563" y="720"/>
                      <a:pt x="5216" y="966"/>
                    </a:cubicBezTo>
                    <a:lnTo>
                      <a:pt x="4168" y="354"/>
                    </a:lnTo>
                    <a:cubicBezTo>
                      <a:pt x="4131" y="332"/>
                      <a:pt x="4089" y="321"/>
                      <a:pt x="4048" y="321"/>
                    </a:cubicBezTo>
                    <a:cubicBezTo>
                      <a:pt x="4007" y="321"/>
                      <a:pt x="3966" y="332"/>
                      <a:pt x="3930" y="354"/>
                    </a:cubicBezTo>
                    <a:lnTo>
                      <a:pt x="1911" y="1547"/>
                    </a:lnTo>
                    <a:lnTo>
                      <a:pt x="1449" y="1476"/>
                    </a:lnTo>
                    <a:cubicBezTo>
                      <a:pt x="1423" y="1472"/>
                      <a:pt x="1397" y="1470"/>
                      <a:pt x="1372" y="1470"/>
                    </a:cubicBezTo>
                    <a:cubicBezTo>
                      <a:pt x="716" y="1470"/>
                      <a:pt x="179" y="2671"/>
                      <a:pt x="19" y="3056"/>
                    </a:cubicBezTo>
                    <a:cubicBezTo>
                      <a:pt x="6" y="3087"/>
                      <a:pt x="1" y="3122"/>
                      <a:pt x="1" y="3157"/>
                    </a:cubicBezTo>
                    <a:lnTo>
                      <a:pt x="313" y="8517"/>
                    </a:lnTo>
                    <a:cubicBezTo>
                      <a:pt x="318" y="8645"/>
                      <a:pt x="423" y="8742"/>
                      <a:pt x="547" y="8742"/>
                    </a:cubicBezTo>
                    <a:lnTo>
                      <a:pt x="561" y="8742"/>
                    </a:lnTo>
                    <a:cubicBezTo>
                      <a:pt x="687" y="8732"/>
                      <a:pt x="789" y="8622"/>
                      <a:pt x="780" y="8490"/>
                    </a:cubicBezTo>
                    <a:lnTo>
                      <a:pt x="472" y="3184"/>
                    </a:lnTo>
                    <a:cubicBezTo>
                      <a:pt x="756" y="2525"/>
                      <a:pt x="1188" y="1938"/>
                      <a:pt x="1363" y="1938"/>
                    </a:cubicBezTo>
                    <a:cubicBezTo>
                      <a:pt x="1366" y="1938"/>
                      <a:pt x="1370" y="1938"/>
                      <a:pt x="1374" y="1939"/>
                    </a:cubicBezTo>
                    <a:lnTo>
                      <a:pt x="1920" y="2026"/>
                    </a:lnTo>
                    <a:cubicBezTo>
                      <a:pt x="1931" y="2028"/>
                      <a:pt x="1943" y="2029"/>
                      <a:pt x="1954" y="2029"/>
                    </a:cubicBezTo>
                    <a:cubicBezTo>
                      <a:pt x="1996" y="2029"/>
                      <a:pt x="2039" y="2016"/>
                      <a:pt x="2074" y="1996"/>
                    </a:cubicBezTo>
                    <a:lnTo>
                      <a:pt x="4050" y="830"/>
                    </a:lnTo>
                    <a:lnTo>
                      <a:pt x="5110" y="1445"/>
                    </a:lnTo>
                    <a:cubicBezTo>
                      <a:pt x="5147" y="1468"/>
                      <a:pt x="5188" y="1479"/>
                      <a:pt x="5229" y="1479"/>
                    </a:cubicBezTo>
                    <a:cubicBezTo>
                      <a:pt x="5277" y="1479"/>
                      <a:pt x="5325" y="1464"/>
                      <a:pt x="5366" y="1433"/>
                    </a:cubicBezTo>
                    <a:cubicBezTo>
                      <a:pt x="5836" y="1094"/>
                      <a:pt x="6707" y="526"/>
                      <a:pt x="7037" y="469"/>
                    </a:cubicBezTo>
                    <a:cubicBezTo>
                      <a:pt x="7214" y="504"/>
                      <a:pt x="7574" y="1283"/>
                      <a:pt x="7785" y="2075"/>
                    </a:cubicBezTo>
                    <a:cubicBezTo>
                      <a:pt x="7789" y="2105"/>
                      <a:pt x="7807" y="2136"/>
                      <a:pt x="7825" y="2158"/>
                    </a:cubicBezTo>
                    <a:cubicBezTo>
                      <a:pt x="7825" y="2158"/>
                      <a:pt x="8904" y="3541"/>
                      <a:pt x="8916" y="3558"/>
                    </a:cubicBezTo>
                    <a:cubicBezTo>
                      <a:pt x="9828" y="4723"/>
                      <a:pt x="10096" y="5793"/>
                      <a:pt x="9673" y="6581"/>
                    </a:cubicBezTo>
                    <a:cubicBezTo>
                      <a:pt x="9244" y="7372"/>
                      <a:pt x="8148" y="7827"/>
                      <a:pt x="6755" y="7827"/>
                    </a:cubicBezTo>
                    <a:cubicBezTo>
                      <a:pt x="6573" y="7827"/>
                      <a:pt x="6387" y="7820"/>
                      <a:pt x="6197" y="7804"/>
                    </a:cubicBezTo>
                    <a:cubicBezTo>
                      <a:pt x="6191" y="7804"/>
                      <a:pt x="6185" y="7803"/>
                      <a:pt x="6179" y="7803"/>
                    </a:cubicBezTo>
                    <a:cubicBezTo>
                      <a:pt x="6048" y="7803"/>
                      <a:pt x="5954" y="7893"/>
                      <a:pt x="5941" y="8015"/>
                    </a:cubicBezTo>
                    <a:cubicBezTo>
                      <a:pt x="5933" y="8147"/>
                      <a:pt x="6026" y="8261"/>
                      <a:pt x="6158" y="8271"/>
                    </a:cubicBezTo>
                    <a:cubicBezTo>
                      <a:pt x="6360" y="8288"/>
                      <a:pt x="6558" y="8296"/>
                      <a:pt x="6751" y="8296"/>
                    </a:cubicBezTo>
                    <a:cubicBezTo>
                      <a:pt x="8327" y="8296"/>
                      <a:pt x="9574" y="7745"/>
                      <a:pt x="10086" y="6801"/>
                    </a:cubicBezTo>
                    <a:cubicBezTo>
                      <a:pt x="10602" y="5846"/>
                      <a:pt x="10320" y="4587"/>
                      <a:pt x="9286" y="3267"/>
                    </a:cubicBezTo>
                    <a:lnTo>
                      <a:pt x="8226" y="1908"/>
                    </a:lnTo>
                    <a:cubicBezTo>
                      <a:pt x="8027" y="1164"/>
                      <a:pt x="7626" y="1"/>
                      <a:pt x="70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71"/>
              <p:cNvSpPr/>
              <p:nvPr/>
            </p:nvSpPr>
            <p:spPr>
              <a:xfrm>
                <a:off x="2020275" y="1716075"/>
                <a:ext cx="499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91" extrusionOk="0">
                    <a:moveTo>
                      <a:pt x="0" y="0"/>
                    </a:moveTo>
                    <a:lnTo>
                      <a:pt x="1998" y="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71"/>
              <p:cNvSpPr/>
              <p:nvPr/>
            </p:nvSpPr>
            <p:spPr>
              <a:xfrm>
                <a:off x="2011475" y="1708275"/>
                <a:ext cx="6757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316" extrusionOk="0">
                    <a:moveTo>
                      <a:pt x="356" y="0"/>
                    </a:moveTo>
                    <a:cubicBezTo>
                      <a:pt x="226" y="0"/>
                      <a:pt x="103" y="82"/>
                      <a:pt x="58" y="211"/>
                    </a:cubicBezTo>
                    <a:cubicBezTo>
                      <a:pt x="1" y="374"/>
                      <a:pt x="88" y="550"/>
                      <a:pt x="251" y="607"/>
                    </a:cubicBezTo>
                    <a:lnTo>
                      <a:pt x="2249" y="1299"/>
                    </a:lnTo>
                    <a:cubicBezTo>
                      <a:pt x="2280" y="1307"/>
                      <a:pt x="2316" y="1315"/>
                      <a:pt x="2350" y="1315"/>
                    </a:cubicBezTo>
                    <a:cubicBezTo>
                      <a:pt x="2478" y="1315"/>
                      <a:pt x="2601" y="1232"/>
                      <a:pt x="2645" y="1104"/>
                    </a:cubicBezTo>
                    <a:cubicBezTo>
                      <a:pt x="2702" y="942"/>
                      <a:pt x="2615" y="761"/>
                      <a:pt x="2452" y="704"/>
                    </a:cubicBezTo>
                    <a:lnTo>
                      <a:pt x="458" y="18"/>
                    </a:lnTo>
                    <a:cubicBezTo>
                      <a:pt x="424" y="6"/>
                      <a:pt x="390" y="0"/>
                      <a:pt x="3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71"/>
              <p:cNvSpPr/>
              <p:nvPr/>
            </p:nvSpPr>
            <p:spPr>
              <a:xfrm>
                <a:off x="1978575" y="1433900"/>
                <a:ext cx="247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1655" extrusionOk="0">
                    <a:moveTo>
                      <a:pt x="1" y="1"/>
                    </a:moveTo>
                    <a:lnTo>
                      <a:pt x="9884" y="16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71"/>
              <p:cNvSpPr/>
              <p:nvPr/>
            </p:nvSpPr>
            <p:spPr>
              <a:xfrm>
                <a:off x="1970100" y="1426075"/>
                <a:ext cx="264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2281" extrusionOk="0">
                    <a:moveTo>
                      <a:pt x="335" y="1"/>
                    </a:moveTo>
                    <a:cubicBezTo>
                      <a:pt x="188" y="1"/>
                      <a:pt x="55" y="111"/>
                      <a:pt x="27" y="265"/>
                    </a:cubicBezTo>
                    <a:cubicBezTo>
                      <a:pt x="1" y="432"/>
                      <a:pt x="116" y="595"/>
                      <a:pt x="287" y="621"/>
                    </a:cubicBezTo>
                    <a:lnTo>
                      <a:pt x="10175" y="2276"/>
                    </a:lnTo>
                    <a:cubicBezTo>
                      <a:pt x="10188" y="2280"/>
                      <a:pt x="10206" y="2280"/>
                      <a:pt x="10223" y="2280"/>
                    </a:cubicBezTo>
                    <a:cubicBezTo>
                      <a:pt x="10373" y="2280"/>
                      <a:pt x="10509" y="2175"/>
                      <a:pt x="10531" y="2020"/>
                    </a:cubicBezTo>
                    <a:cubicBezTo>
                      <a:pt x="10562" y="1849"/>
                      <a:pt x="10448" y="1687"/>
                      <a:pt x="10275" y="1660"/>
                    </a:cubicBezTo>
                    <a:lnTo>
                      <a:pt x="388" y="5"/>
                    </a:lnTo>
                    <a:cubicBezTo>
                      <a:pt x="371" y="2"/>
                      <a:pt x="353" y="1"/>
                      <a:pt x="3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71"/>
              <p:cNvSpPr/>
              <p:nvPr/>
            </p:nvSpPr>
            <p:spPr>
              <a:xfrm>
                <a:off x="2351500" y="2323875"/>
                <a:ext cx="3949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5798" h="1877" extrusionOk="0">
                    <a:moveTo>
                      <a:pt x="1" y="0"/>
                    </a:moveTo>
                    <a:cubicBezTo>
                      <a:pt x="1" y="0"/>
                      <a:pt x="4319" y="1876"/>
                      <a:pt x="10301" y="1876"/>
                    </a:cubicBezTo>
                    <a:cubicBezTo>
                      <a:pt x="12017" y="1876"/>
                      <a:pt x="13870" y="1722"/>
                      <a:pt x="15798" y="13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71"/>
              <p:cNvSpPr/>
              <p:nvPr/>
            </p:nvSpPr>
            <p:spPr>
              <a:xfrm>
                <a:off x="2342600" y="2316000"/>
                <a:ext cx="41232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9" extrusionOk="0">
                    <a:moveTo>
                      <a:pt x="362" y="0"/>
                    </a:moveTo>
                    <a:cubicBezTo>
                      <a:pt x="240" y="0"/>
                      <a:pt x="124" y="69"/>
                      <a:pt x="71" y="187"/>
                    </a:cubicBezTo>
                    <a:cubicBezTo>
                      <a:pt x="1" y="346"/>
                      <a:pt x="75" y="531"/>
                      <a:pt x="233" y="601"/>
                    </a:cubicBezTo>
                    <a:cubicBezTo>
                      <a:pt x="291" y="628"/>
                      <a:pt x="4687" y="2498"/>
                      <a:pt x="10698" y="2498"/>
                    </a:cubicBezTo>
                    <a:cubicBezTo>
                      <a:pt x="12423" y="2498"/>
                      <a:pt x="14289" y="2344"/>
                      <a:pt x="16216" y="1948"/>
                    </a:cubicBezTo>
                    <a:cubicBezTo>
                      <a:pt x="16383" y="1913"/>
                      <a:pt x="16493" y="1745"/>
                      <a:pt x="16458" y="1574"/>
                    </a:cubicBezTo>
                    <a:cubicBezTo>
                      <a:pt x="16427" y="1426"/>
                      <a:pt x="16290" y="1326"/>
                      <a:pt x="16147" y="1326"/>
                    </a:cubicBezTo>
                    <a:cubicBezTo>
                      <a:pt x="16127" y="1326"/>
                      <a:pt x="16108" y="1328"/>
                      <a:pt x="16088" y="1332"/>
                    </a:cubicBezTo>
                    <a:cubicBezTo>
                      <a:pt x="14200" y="1722"/>
                      <a:pt x="12380" y="1873"/>
                      <a:pt x="10690" y="1873"/>
                    </a:cubicBezTo>
                    <a:cubicBezTo>
                      <a:pt x="4826" y="1873"/>
                      <a:pt x="540" y="48"/>
                      <a:pt x="485" y="25"/>
                    </a:cubicBezTo>
                    <a:cubicBezTo>
                      <a:pt x="445" y="8"/>
                      <a:pt x="403" y="0"/>
                      <a:pt x="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71"/>
              <p:cNvSpPr/>
              <p:nvPr/>
            </p:nvSpPr>
            <p:spPr>
              <a:xfrm>
                <a:off x="4163675" y="2339050"/>
                <a:ext cx="199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8228" extrusionOk="0">
                    <a:moveTo>
                      <a:pt x="220" y="0"/>
                    </a:moveTo>
                    <a:cubicBezTo>
                      <a:pt x="220" y="1"/>
                      <a:pt x="1" y="4946"/>
                      <a:pt x="621" y="6148"/>
                    </a:cubicBezTo>
                    <a:cubicBezTo>
                      <a:pt x="1076" y="7020"/>
                      <a:pt x="4274" y="8227"/>
                      <a:pt x="6158" y="8227"/>
                    </a:cubicBezTo>
                    <a:cubicBezTo>
                      <a:pt x="6858" y="8227"/>
                      <a:pt x="7377" y="8061"/>
                      <a:pt x="7507" y="7648"/>
                    </a:cubicBezTo>
                    <a:cubicBezTo>
                      <a:pt x="7987" y="6126"/>
                      <a:pt x="3327" y="4995"/>
                      <a:pt x="3327" y="4995"/>
                    </a:cubicBezTo>
                    <a:cubicBezTo>
                      <a:pt x="3327" y="4995"/>
                      <a:pt x="4735" y="4771"/>
                      <a:pt x="4599" y="2553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71"/>
              <p:cNvSpPr/>
              <p:nvPr/>
            </p:nvSpPr>
            <p:spPr>
              <a:xfrm>
                <a:off x="4157850" y="2333200"/>
                <a:ext cx="20122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8697" extrusionOk="0">
                    <a:moveTo>
                      <a:pt x="446" y="0"/>
                    </a:moveTo>
                    <a:cubicBezTo>
                      <a:pt x="322" y="0"/>
                      <a:pt x="224" y="99"/>
                      <a:pt x="220" y="226"/>
                    </a:cubicBezTo>
                    <a:cubicBezTo>
                      <a:pt x="212" y="428"/>
                      <a:pt x="0" y="5246"/>
                      <a:pt x="647" y="6487"/>
                    </a:cubicBezTo>
                    <a:cubicBezTo>
                      <a:pt x="1162" y="7473"/>
                      <a:pt x="4418" y="8697"/>
                      <a:pt x="6385" y="8697"/>
                    </a:cubicBezTo>
                    <a:cubicBezTo>
                      <a:pt x="6504" y="8697"/>
                      <a:pt x="6623" y="8691"/>
                      <a:pt x="6733" y="8683"/>
                    </a:cubicBezTo>
                    <a:cubicBezTo>
                      <a:pt x="7582" y="8608"/>
                      <a:pt x="7872" y="8243"/>
                      <a:pt x="7960" y="7952"/>
                    </a:cubicBezTo>
                    <a:cubicBezTo>
                      <a:pt x="8049" y="7684"/>
                      <a:pt x="8013" y="7411"/>
                      <a:pt x="7864" y="7143"/>
                    </a:cubicBezTo>
                    <a:cubicBezTo>
                      <a:pt x="7322" y="6183"/>
                      <a:pt x="5259" y="5470"/>
                      <a:pt x="4220" y="5163"/>
                    </a:cubicBezTo>
                    <a:cubicBezTo>
                      <a:pt x="4655" y="4833"/>
                      <a:pt x="5153" y="4156"/>
                      <a:pt x="5065" y="2773"/>
                    </a:cubicBezTo>
                    <a:cubicBezTo>
                      <a:pt x="5056" y="2644"/>
                      <a:pt x="4946" y="2549"/>
                      <a:pt x="4826" y="2549"/>
                    </a:cubicBezTo>
                    <a:cubicBezTo>
                      <a:pt x="4823" y="2549"/>
                      <a:pt x="4821" y="2549"/>
                      <a:pt x="4818" y="2549"/>
                    </a:cubicBezTo>
                    <a:cubicBezTo>
                      <a:pt x="4686" y="2558"/>
                      <a:pt x="4590" y="2672"/>
                      <a:pt x="4598" y="2800"/>
                    </a:cubicBezTo>
                    <a:cubicBezTo>
                      <a:pt x="4717" y="4758"/>
                      <a:pt x="3569" y="4987"/>
                      <a:pt x="3524" y="4995"/>
                    </a:cubicBezTo>
                    <a:cubicBezTo>
                      <a:pt x="3415" y="5013"/>
                      <a:pt x="3331" y="5106"/>
                      <a:pt x="3327" y="5216"/>
                    </a:cubicBezTo>
                    <a:cubicBezTo>
                      <a:pt x="3323" y="5330"/>
                      <a:pt x="3397" y="5427"/>
                      <a:pt x="3502" y="5453"/>
                    </a:cubicBezTo>
                    <a:cubicBezTo>
                      <a:pt x="4432" y="5682"/>
                      <a:pt x="6944" y="6465"/>
                      <a:pt x="7454" y="7371"/>
                    </a:cubicBezTo>
                    <a:cubicBezTo>
                      <a:pt x="7538" y="7526"/>
                      <a:pt x="7560" y="7667"/>
                      <a:pt x="7515" y="7812"/>
                    </a:cubicBezTo>
                    <a:cubicBezTo>
                      <a:pt x="7428" y="8094"/>
                      <a:pt x="7019" y="8186"/>
                      <a:pt x="6693" y="8212"/>
                    </a:cubicBezTo>
                    <a:cubicBezTo>
                      <a:pt x="6594" y="8220"/>
                      <a:pt x="6491" y="8225"/>
                      <a:pt x="6383" y="8225"/>
                    </a:cubicBezTo>
                    <a:cubicBezTo>
                      <a:pt x="4545" y="8225"/>
                      <a:pt x="1460" y="7028"/>
                      <a:pt x="1065" y="6272"/>
                    </a:cubicBezTo>
                    <a:cubicBezTo>
                      <a:pt x="577" y="5334"/>
                      <a:pt x="630" y="1603"/>
                      <a:pt x="687" y="243"/>
                    </a:cubicBezTo>
                    <a:cubicBezTo>
                      <a:pt x="695" y="116"/>
                      <a:pt x="594" y="5"/>
                      <a:pt x="462" y="1"/>
                    </a:cubicBezTo>
                    <a:cubicBezTo>
                      <a:pt x="457" y="1"/>
                      <a:pt x="452" y="0"/>
                      <a:pt x="4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71"/>
              <p:cNvSpPr/>
              <p:nvPr/>
            </p:nvSpPr>
            <p:spPr>
              <a:xfrm>
                <a:off x="2077700" y="1932400"/>
                <a:ext cx="30805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2322" h="6929" extrusionOk="0">
                    <a:moveTo>
                      <a:pt x="5479" y="1"/>
                    </a:moveTo>
                    <a:cubicBezTo>
                      <a:pt x="0" y="1"/>
                      <a:pt x="6640" y="4205"/>
                      <a:pt x="12322" y="6929"/>
                    </a:cubicBezTo>
                    <a:lnTo>
                      <a:pt x="10073" y="545"/>
                    </a:lnTo>
                    <a:cubicBezTo>
                      <a:pt x="9448" y="417"/>
                      <a:pt x="8823" y="302"/>
                      <a:pt x="8199" y="218"/>
                    </a:cubicBezTo>
                    <a:cubicBezTo>
                      <a:pt x="7076" y="69"/>
                      <a:pt x="6179" y="1"/>
                      <a:pt x="5479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71"/>
              <p:cNvSpPr/>
              <p:nvPr/>
            </p:nvSpPr>
            <p:spPr>
              <a:xfrm>
                <a:off x="1482325" y="1615950"/>
                <a:ext cx="552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175" extrusionOk="0">
                    <a:moveTo>
                      <a:pt x="175" y="0"/>
                    </a:moveTo>
                    <a:cubicBezTo>
                      <a:pt x="135" y="0"/>
                      <a:pt x="94" y="16"/>
                      <a:pt x="63" y="45"/>
                    </a:cubicBezTo>
                    <a:cubicBezTo>
                      <a:pt x="1" y="107"/>
                      <a:pt x="1" y="207"/>
                      <a:pt x="63" y="270"/>
                    </a:cubicBezTo>
                    <a:lnTo>
                      <a:pt x="1928" y="2131"/>
                    </a:lnTo>
                    <a:cubicBezTo>
                      <a:pt x="1959" y="2161"/>
                      <a:pt x="1999" y="2175"/>
                      <a:pt x="2038" y="2175"/>
                    </a:cubicBezTo>
                    <a:cubicBezTo>
                      <a:pt x="2078" y="2175"/>
                      <a:pt x="2117" y="2161"/>
                      <a:pt x="2149" y="2131"/>
                    </a:cubicBezTo>
                    <a:cubicBezTo>
                      <a:pt x="2210" y="2069"/>
                      <a:pt x="2210" y="1968"/>
                      <a:pt x="2149" y="1911"/>
                    </a:cubicBezTo>
                    <a:lnTo>
                      <a:pt x="283" y="45"/>
                    </a:lnTo>
                    <a:cubicBezTo>
                      <a:pt x="253" y="15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71"/>
              <p:cNvSpPr/>
              <p:nvPr/>
            </p:nvSpPr>
            <p:spPr>
              <a:xfrm>
                <a:off x="1496950" y="1632950"/>
                <a:ext cx="442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541" extrusionOk="0">
                    <a:moveTo>
                      <a:pt x="167" y="1"/>
                    </a:moveTo>
                    <a:cubicBezTo>
                      <a:pt x="89" y="1"/>
                      <a:pt x="26" y="55"/>
                      <a:pt x="15" y="131"/>
                    </a:cubicBezTo>
                    <a:cubicBezTo>
                      <a:pt x="1" y="219"/>
                      <a:pt x="59" y="298"/>
                      <a:pt x="142" y="311"/>
                    </a:cubicBezTo>
                    <a:lnTo>
                      <a:pt x="1581" y="536"/>
                    </a:lnTo>
                    <a:cubicBezTo>
                      <a:pt x="1590" y="536"/>
                      <a:pt x="1595" y="540"/>
                      <a:pt x="1603" y="540"/>
                    </a:cubicBezTo>
                    <a:cubicBezTo>
                      <a:pt x="1678" y="540"/>
                      <a:pt x="1749" y="483"/>
                      <a:pt x="1757" y="408"/>
                    </a:cubicBezTo>
                    <a:cubicBezTo>
                      <a:pt x="1770" y="320"/>
                      <a:pt x="1713" y="240"/>
                      <a:pt x="1629" y="228"/>
                    </a:cubicBezTo>
                    <a:lnTo>
                      <a:pt x="191" y="3"/>
                    </a:lnTo>
                    <a:cubicBezTo>
                      <a:pt x="183" y="2"/>
                      <a:pt x="175" y="1"/>
                      <a:pt x="16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71"/>
              <p:cNvSpPr/>
              <p:nvPr/>
            </p:nvSpPr>
            <p:spPr>
              <a:xfrm>
                <a:off x="2279125" y="1945775"/>
                <a:ext cx="1213325" cy="1152700"/>
              </a:xfrm>
              <a:custGeom>
                <a:avLst/>
                <a:gdLst/>
                <a:ahLst/>
                <a:cxnLst/>
                <a:rect l="l" t="t" r="r" b="b"/>
                <a:pathLst>
                  <a:path w="48533" h="46108" extrusionOk="0">
                    <a:moveTo>
                      <a:pt x="5026" y="8554"/>
                    </a:moveTo>
                    <a:lnTo>
                      <a:pt x="5026" y="8558"/>
                    </a:lnTo>
                    <a:cubicBezTo>
                      <a:pt x="5027" y="8559"/>
                      <a:pt x="5027" y="8559"/>
                      <a:pt x="5028" y="8559"/>
                    </a:cubicBezTo>
                    <a:lnTo>
                      <a:pt x="5028" y="8559"/>
                    </a:lnTo>
                    <a:lnTo>
                      <a:pt x="5026" y="8554"/>
                    </a:lnTo>
                    <a:close/>
                    <a:moveTo>
                      <a:pt x="2896" y="14812"/>
                    </a:moveTo>
                    <a:cubicBezTo>
                      <a:pt x="2940" y="14812"/>
                      <a:pt x="2984" y="14816"/>
                      <a:pt x="3024" y="14834"/>
                    </a:cubicBezTo>
                    <a:cubicBezTo>
                      <a:pt x="3036" y="14842"/>
                      <a:pt x="3411" y="15001"/>
                      <a:pt x="4071" y="15221"/>
                    </a:cubicBezTo>
                    <a:lnTo>
                      <a:pt x="17500" y="16347"/>
                    </a:lnTo>
                    <a:cubicBezTo>
                      <a:pt x="17874" y="16286"/>
                      <a:pt x="18249" y="16220"/>
                      <a:pt x="18627" y="16141"/>
                    </a:cubicBezTo>
                    <a:cubicBezTo>
                      <a:pt x="18649" y="16136"/>
                      <a:pt x="18666" y="16136"/>
                      <a:pt x="18688" y="16136"/>
                    </a:cubicBezTo>
                    <a:cubicBezTo>
                      <a:pt x="18830" y="16136"/>
                      <a:pt x="18966" y="16237"/>
                      <a:pt x="18997" y="16383"/>
                    </a:cubicBezTo>
                    <a:cubicBezTo>
                      <a:pt x="19032" y="16554"/>
                      <a:pt x="18922" y="16722"/>
                      <a:pt x="18755" y="16757"/>
                    </a:cubicBezTo>
                    <a:cubicBezTo>
                      <a:pt x="16828" y="17153"/>
                      <a:pt x="14962" y="17307"/>
                      <a:pt x="13237" y="17307"/>
                    </a:cubicBezTo>
                    <a:cubicBezTo>
                      <a:pt x="7226" y="17307"/>
                      <a:pt x="2830" y="15437"/>
                      <a:pt x="2772" y="15410"/>
                    </a:cubicBezTo>
                    <a:cubicBezTo>
                      <a:pt x="2614" y="15340"/>
                      <a:pt x="2540" y="15155"/>
                      <a:pt x="2610" y="14996"/>
                    </a:cubicBezTo>
                    <a:cubicBezTo>
                      <a:pt x="2663" y="14882"/>
                      <a:pt x="2778" y="14812"/>
                      <a:pt x="2896" y="14812"/>
                    </a:cubicBezTo>
                    <a:close/>
                    <a:moveTo>
                      <a:pt x="2012" y="0"/>
                    </a:moveTo>
                    <a:lnTo>
                      <a:pt x="2016" y="4"/>
                    </a:lnTo>
                    <a:lnTo>
                      <a:pt x="2016" y="10"/>
                    </a:lnTo>
                    <a:lnTo>
                      <a:pt x="4265" y="6394"/>
                    </a:lnTo>
                    <a:cubicBezTo>
                      <a:pt x="6403" y="7419"/>
                      <a:pt x="8405" y="8233"/>
                      <a:pt x="9576" y="8537"/>
                    </a:cubicBezTo>
                    <a:cubicBezTo>
                      <a:pt x="10394" y="8743"/>
                      <a:pt x="10337" y="8828"/>
                      <a:pt x="9651" y="8828"/>
                    </a:cubicBezTo>
                    <a:cubicBezTo>
                      <a:pt x="8845" y="8828"/>
                      <a:pt x="7170" y="8713"/>
                      <a:pt x="5028" y="8559"/>
                    </a:cubicBezTo>
                    <a:lnTo>
                      <a:pt x="5028" y="8559"/>
                    </a:lnTo>
                    <a:lnTo>
                      <a:pt x="6337" y="12281"/>
                    </a:lnTo>
                    <a:cubicBezTo>
                      <a:pt x="6372" y="12273"/>
                      <a:pt x="6407" y="12264"/>
                      <a:pt x="6438" y="12264"/>
                    </a:cubicBezTo>
                    <a:cubicBezTo>
                      <a:pt x="6562" y="12264"/>
                      <a:pt x="6676" y="12334"/>
                      <a:pt x="6728" y="12453"/>
                    </a:cubicBezTo>
                    <a:cubicBezTo>
                      <a:pt x="6799" y="12612"/>
                      <a:pt x="6724" y="12797"/>
                      <a:pt x="6566" y="12867"/>
                    </a:cubicBezTo>
                    <a:cubicBezTo>
                      <a:pt x="5211" y="13457"/>
                      <a:pt x="2900" y="14003"/>
                      <a:pt x="0" y="14490"/>
                    </a:cubicBezTo>
                    <a:cubicBezTo>
                      <a:pt x="2610" y="17782"/>
                      <a:pt x="5941" y="21487"/>
                      <a:pt x="9923" y="25522"/>
                    </a:cubicBezTo>
                    <a:cubicBezTo>
                      <a:pt x="14139" y="29799"/>
                      <a:pt x="17628" y="34138"/>
                      <a:pt x="20295" y="38415"/>
                    </a:cubicBezTo>
                    <a:lnTo>
                      <a:pt x="20378" y="38551"/>
                    </a:lnTo>
                    <a:lnTo>
                      <a:pt x="17707" y="45196"/>
                    </a:lnTo>
                    <a:lnTo>
                      <a:pt x="17637" y="46107"/>
                    </a:lnTo>
                    <a:cubicBezTo>
                      <a:pt x="22218" y="44369"/>
                      <a:pt x="27106" y="42265"/>
                      <a:pt x="29355" y="40501"/>
                    </a:cubicBezTo>
                    <a:cubicBezTo>
                      <a:pt x="32761" y="37826"/>
                      <a:pt x="38768" y="37434"/>
                      <a:pt x="42019" y="37434"/>
                    </a:cubicBezTo>
                    <a:cubicBezTo>
                      <a:pt x="43378" y="37434"/>
                      <a:pt x="44259" y="37500"/>
                      <a:pt x="44259" y="37500"/>
                    </a:cubicBezTo>
                    <a:cubicBezTo>
                      <a:pt x="44259" y="37500"/>
                      <a:pt x="29830" y="34455"/>
                      <a:pt x="31682" y="33650"/>
                    </a:cubicBezTo>
                    <a:cubicBezTo>
                      <a:pt x="33536" y="32840"/>
                      <a:pt x="19744" y="21738"/>
                      <a:pt x="17971" y="20049"/>
                    </a:cubicBezTo>
                    <a:cubicBezTo>
                      <a:pt x="17817" y="19899"/>
                      <a:pt x="17774" y="19767"/>
                      <a:pt x="17817" y="19639"/>
                    </a:cubicBezTo>
                    <a:lnTo>
                      <a:pt x="17817" y="19639"/>
                    </a:lnTo>
                    <a:cubicBezTo>
                      <a:pt x="21174" y="19925"/>
                      <a:pt x="31274" y="21284"/>
                      <a:pt x="38015" y="21284"/>
                    </a:cubicBezTo>
                    <a:cubicBezTo>
                      <a:pt x="39603" y="21284"/>
                      <a:pt x="40998" y="21210"/>
                      <a:pt x="42080" y="21025"/>
                    </a:cubicBezTo>
                    <a:cubicBezTo>
                      <a:pt x="48532" y="19943"/>
                      <a:pt x="38240" y="19304"/>
                      <a:pt x="33553" y="16775"/>
                    </a:cubicBezTo>
                    <a:cubicBezTo>
                      <a:pt x="30098" y="14909"/>
                      <a:pt x="24770" y="11820"/>
                      <a:pt x="22204" y="10323"/>
                    </a:cubicBezTo>
                    <a:cubicBezTo>
                      <a:pt x="17285" y="6341"/>
                      <a:pt x="9712" y="1567"/>
                      <a:pt x="201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71"/>
              <p:cNvSpPr/>
              <p:nvPr/>
            </p:nvSpPr>
            <p:spPr>
              <a:xfrm>
                <a:off x="2270425" y="2308025"/>
                <a:ext cx="518175" cy="793500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31740" extrusionOk="0">
                    <a:moveTo>
                      <a:pt x="348" y="0"/>
                    </a:moveTo>
                    <a:cubicBezTo>
                      <a:pt x="234" y="18"/>
                      <a:pt x="120" y="41"/>
                      <a:pt x="1" y="57"/>
                    </a:cubicBezTo>
                    <a:cubicBezTo>
                      <a:pt x="2196" y="2839"/>
                      <a:pt x="5396" y="6535"/>
                      <a:pt x="10047" y="11252"/>
                    </a:cubicBezTo>
                    <a:cubicBezTo>
                      <a:pt x="14940" y="16215"/>
                      <a:pt x="18205" y="20602"/>
                      <a:pt x="20379" y="24093"/>
                    </a:cubicBezTo>
                    <a:lnTo>
                      <a:pt x="17747" y="30635"/>
                    </a:lnTo>
                    <a:lnTo>
                      <a:pt x="17659" y="31740"/>
                    </a:lnTo>
                    <a:cubicBezTo>
                      <a:pt x="17765" y="31701"/>
                      <a:pt x="17875" y="31661"/>
                      <a:pt x="17985" y="31617"/>
                    </a:cubicBezTo>
                    <a:lnTo>
                      <a:pt x="18055" y="30706"/>
                    </a:lnTo>
                    <a:lnTo>
                      <a:pt x="20726" y="24061"/>
                    </a:lnTo>
                    <a:lnTo>
                      <a:pt x="20643" y="23925"/>
                    </a:lnTo>
                    <a:cubicBezTo>
                      <a:pt x="17976" y="19648"/>
                      <a:pt x="14487" y="15309"/>
                      <a:pt x="10271" y="11032"/>
                    </a:cubicBezTo>
                    <a:cubicBezTo>
                      <a:pt x="6289" y="6997"/>
                      <a:pt x="2958" y="3292"/>
                      <a:pt x="34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71"/>
              <p:cNvSpPr/>
              <p:nvPr/>
            </p:nvSpPr>
            <p:spPr>
              <a:xfrm>
                <a:off x="1089600" y="1937850"/>
                <a:ext cx="1347950" cy="419925"/>
              </a:xfrm>
              <a:custGeom>
                <a:avLst/>
                <a:gdLst/>
                <a:ahLst/>
                <a:cxnLst/>
                <a:rect l="l" t="t" r="r" b="b"/>
                <a:pathLst>
                  <a:path w="53918" h="16797" extrusionOk="0">
                    <a:moveTo>
                      <a:pt x="47736" y="0"/>
                    </a:moveTo>
                    <a:lnTo>
                      <a:pt x="47736" y="0"/>
                    </a:lnTo>
                    <a:cubicBezTo>
                      <a:pt x="48357" y="84"/>
                      <a:pt x="48976" y="199"/>
                      <a:pt x="49597" y="327"/>
                    </a:cubicBezTo>
                    <a:lnTo>
                      <a:pt x="49593" y="317"/>
                    </a:lnTo>
                    <a:cubicBezTo>
                      <a:pt x="48976" y="189"/>
                      <a:pt x="48357" y="84"/>
                      <a:pt x="47736" y="0"/>
                    </a:cubicBezTo>
                    <a:close/>
                    <a:moveTo>
                      <a:pt x="35820" y="7974"/>
                    </a:moveTo>
                    <a:cubicBezTo>
                      <a:pt x="33949" y="7974"/>
                      <a:pt x="32343" y="8049"/>
                      <a:pt x="31212" y="8238"/>
                    </a:cubicBezTo>
                    <a:cubicBezTo>
                      <a:pt x="24445" y="9373"/>
                      <a:pt x="37100" y="10729"/>
                      <a:pt x="38631" y="10971"/>
                    </a:cubicBezTo>
                    <a:cubicBezTo>
                      <a:pt x="39912" y="11168"/>
                      <a:pt x="28440" y="14209"/>
                      <a:pt x="18381" y="14209"/>
                    </a:cubicBezTo>
                    <a:cubicBezTo>
                      <a:pt x="16419" y="14209"/>
                      <a:pt x="14518" y="14090"/>
                      <a:pt x="12771" y="13818"/>
                    </a:cubicBezTo>
                    <a:cubicBezTo>
                      <a:pt x="7306" y="12964"/>
                      <a:pt x="4146" y="12752"/>
                      <a:pt x="2360" y="12752"/>
                    </a:cubicBezTo>
                    <a:cubicBezTo>
                      <a:pt x="644" y="12752"/>
                      <a:pt x="199" y="12947"/>
                      <a:pt x="199" y="12947"/>
                    </a:cubicBezTo>
                    <a:lnTo>
                      <a:pt x="1" y="13026"/>
                    </a:lnTo>
                    <a:cubicBezTo>
                      <a:pt x="2003" y="15423"/>
                      <a:pt x="5383" y="16273"/>
                      <a:pt x="7635" y="16572"/>
                    </a:cubicBezTo>
                    <a:cubicBezTo>
                      <a:pt x="8784" y="16726"/>
                      <a:pt x="10703" y="16796"/>
                      <a:pt x="13127" y="16796"/>
                    </a:cubicBezTo>
                    <a:cubicBezTo>
                      <a:pt x="24775" y="16796"/>
                      <a:pt x="48123" y="15124"/>
                      <a:pt x="53896" y="12608"/>
                    </a:cubicBezTo>
                    <a:cubicBezTo>
                      <a:pt x="53905" y="12603"/>
                      <a:pt x="53909" y="12603"/>
                      <a:pt x="53918" y="12598"/>
                    </a:cubicBezTo>
                    <a:lnTo>
                      <a:pt x="52607" y="8871"/>
                    </a:lnTo>
                    <a:cubicBezTo>
                      <a:pt x="50887" y="8749"/>
                      <a:pt x="48858" y="8595"/>
                      <a:pt x="46732" y="8449"/>
                    </a:cubicBezTo>
                    <a:cubicBezTo>
                      <a:pt x="46724" y="8449"/>
                      <a:pt x="46715" y="8449"/>
                      <a:pt x="46706" y="8445"/>
                    </a:cubicBezTo>
                    <a:cubicBezTo>
                      <a:pt x="43014" y="8194"/>
                      <a:pt x="39027" y="7974"/>
                      <a:pt x="35820" y="7974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71"/>
              <p:cNvSpPr/>
              <p:nvPr/>
            </p:nvSpPr>
            <p:spPr>
              <a:xfrm>
                <a:off x="1082350" y="2252375"/>
                <a:ext cx="13667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54671" h="4515" extrusionOk="0">
                    <a:moveTo>
                      <a:pt x="54309" y="0"/>
                    </a:moveTo>
                    <a:cubicBezTo>
                      <a:pt x="54278" y="0"/>
                      <a:pt x="54243" y="9"/>
                      <a:pt x="54208" y="17"/>
                    </a:cubicBezTo>
                    <a:cubicBezTo>
                      <a:pt x="54199" y="22"/>
                      <a:pt x="54195" y="22"/>
                      <a:pt x="54186" y="27"/>
                    </a:cubicBezTo>
                    <a:cubicBezTo>
                      <a:pt x="48413" y="2543"/>
                      <a:pt x="25065" y="4215"/>
                      <a:pt x="13417" y="4215"/>
                    </a:cubicBezTo>
                    <a:cubicBezTo>
                      <a:pt x="10993" y="4215"/>
                      <a:pt x="9074" y="4145"/>
                      <a:pt x="7925" y="3991"/>
                    </a:cubicBezTo>
                    <a:cubicBezTo>
                      <a:pt x="5673" y="3692"/>
                      <a:pt x="2293" y="2842"/>
                      <a:pt x="291" y="445"/>
                    </a:cubicBezTo>
                    <a:lnTo>
                      <a:pt x="0" y="559"/>
                    </a:lnTo>
                    <a:cubicBezTo>
                      <a:pt x="1818" y="2785"/>
                      <a:pt x="4868" y="3898"/>
                      <a:pt x="7886" y="4300"/>
                    </a:cubicBezTo>
                    <a:cubicBezTo>
                      <a:pt x="8960" y="4444"/>
                      <a:pt x="10808" y="4515"/>
                      <a:pt x="13166" y="4515"/>
                    </a:cubicBezTo>
                    <a:cubicBezTo>
                      <a:pt x="21887" y="4515"/>
                      <a:pt x="37627" y="3577"/>
                      <a:pt x="47304" y="2007"/>
                    </a:cubicBezTo>
                    <a:cubicBezTo>
                      <a:pt x="47379" y="2094"/>
                      <a:pt x="47449" y="2192"/>
                      <a:pt x="47524" y="2283"/>
                    </a:cubicBezTo>
                    <a:cubicBezTo>
                      <a:pt x="47643" y="2267"/>
                      <a:pt x="47757" y="2244"/>
                      <a:pt x="47871" y="2226"/>
                    </a:cubicBezTo>
                    <a:cubicBezTo>
                      <a:pt x="50771" y="1739"/>
                      <a:pt x="53082" y="1193"/>
                      <a:pt x="54437" y="603"/>
                    </a:cubicBezTo>
                    <a:cubicBezTo>
                      <a:pt x="54595" y="533"/>
                      <a:pt x="54670" y="348"/>
                      <a:pt x="54599" y="189"/>
                    </a:cubicBezTo>
                    <a:cubicBezTo>
                      <a:pt x="54547" y="70"/>
                      <a:pt x="54433" y="0"/>
                      <a:pt x="5430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71"/>
              <p:cNvSpPr/>
              <p:nvPr/>
            </p:nvSpPr>
            <p:spPr>
              <a:xfrm>
                <a:off x="2342600" y="2316050"/>
                <a:ext cx="41232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7" extrusionOk="0">
                    <a:moveTo>
                      <a:pt x="357" y="1"/>
                    </a:moveTo>
                    <a:cubicBezTo>
                      <a:pt x="239" y="1"/>
                      <a:pt x="124" y="71"/>
                      <a:pt x="71" y="185"/>
                    </a:cubicBezTo>
                    <a:cubicBezTo>
                      <a:pt x="1" y="344"/>
                      <a:pt x="75" y="529"/>
                      <a:pt x="233" y="599"/>
                    </a:cubicBezTo>
                    <a:cubicBezTo>
                      <a:pt x="291" y="626"/>
                      <a:pt x="4687" y="2496"/>
                      <a:pt x="10698" y="2496"/>
                    </a:cubicBezTo>
                    <a:cubicBezTo>
                      <a:pt x="12423" y="2496"/>
                      <a:pt x="14289" y="2342"/>
                      <a:pt x="16216" y="1946"/>
                    </a:cubicBezTo>
                    <a:cubicBezTo>
                      <a:pt x="16383" y="1911"/>
                      <a:pt x="16493" y="1743"/>
                      <a:pt x="16458" y="1572"/>
                    </a:cubicBezTo>
                    <a:cubicBezTo>
                      <a:pt x="16427" y="1426"/>
                      <a:pt x="16291" y="1325"/>
                      <a:pt x="16149" y="1325"/>
                    </a:cubicBezTo>
                    <a:cubicBezTo>
                      <a:pt x="16127" y="1325"/>
                      <a:pt x="16110" y="1325"/>
                      <a:pt x="16088" y="1330"/>
                    </a:cubicBezTo>
                    <a:cubicBezTo>
                      <a:pt x="15710" y="1409"/>
                      <a:pt x="15335" y="1475"/>
                      <a:pt x="14961" y="1536"/>
                    </a:cubicBezTo>
                    <a:cubicBezTo>
                      <a:pt x="13474" y="1774"/>
                      <a:pt x="12040" y="1871"/>
                      <a:pt x="10688" y="1871"/>
                    </a:cubicBezTo>
                    <a:cubicBezTo>
                      <a:pt x="6526" y="1871"/>
                      <a:pt x="3155" y="951"/>
                      <a:pt x="1532" y="410"/>
                    </a:cubicBezTo>
                    <a:cubicBezTo>
                      <a:pt x="872" y="190"/>
                      <a:pt x="497" y="31"/>
                      <a:pt x="485" y="23"/>
                    </a:cubicBezTo>
                    <a:cubicBezTo>
                      <a:pt x="445" y="5"/>
                      <a:pt x="401" y="1"/>
                      <a:pt x="357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71"/>
              <p:cNvSpPr/>
              <p:nvPr/>
            </p:nvSpPr>
            <p:spPr>
              <a:xfrm>
                <a:off x="2261950" y="1935975"/>
                <a:ext cx="123800" cy="16965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6786" extrusionOk="0">
                    <a:moveTo>
                      <a:pt x="177" y="0"/>
                    </a:moveTo>
                    <a:lnTo>
                      <a:pt x="1" y="4128"/>
                    </a:lnTo>
                    <a:cubicBezTo>
                      <a:pt x="1511" y="5043"/>
                      <a:pt x="3270" y="5981"/>
                      <a:pt x="4952" y="6786"/>
                    </a:cubicBezTo>
                    <a:lnTo>
                      <a:pt x="2703" y="402"/>
                    </a:lnTo>
                    <a:cubicBezTo>
                      <a:pt x="2082" y="274"/>
                      <a:pt x="1462" y="159"/>
                      <a:pt x="841" y="75"/>
                    </a:cubicBezTo>
                    <a:lnTo>
                      <a:pt x="829" y="75"/>
                    </a:lnTo>
                    <a:cubicBezTo>
                      <a:pt x="595" y="45"/>
                      <a:pt x="392" y="22"/>
                      <a:pt x="17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71"/>
              <p:cNvSpPr/>
              <p:nvPr/>
            </p:nvSpPr>
            <p:spPr>
              <a:xfrm>
                <a:off x="1633925" y="1523025"/>
                <a:ext cx="511475" cy="2936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11745" extrusionOk="0">
                    <a:moveTo>
                      <a:pt x="14" y="4013"/>
                    </a:moveTo>
                    <a:cubicBezTo>
                      <a:pt x="9" y="4035"/>
                      <a:pt x="5" y="4057"/>
                      <a:pt x="1" y="4083"/>
                    </a:cubicBezTo>
                    <a:lnTo>
                      <a:pt x="2619" y="7106"/>
                    </a:lnTo>
                    <a:cubicBezTo>
                      <a:pt x="2649" y="7093"/>
                      <a:pt x="2663" y="7084"/>
                      <a:pt x="2667" y="7084"/>
                    </a:cubicBezTo>
                    <a:cubicBezTo>
                      <a:pt x="2698" y="7062"/>
                      <a:pt x="2738" y="7049"/>
                      <a:pt x="2773" y="7045"/>
                    </a:cubicBezTo>
                    <a:cubicBezTo>
                      <a:pt x="1831" y="6073"/>
                      <a:pt x="899" y="5056"/>
                      <a:pt x="14" y="4013"/>
                    </a:cubicBezTo>
                    <a:close/>
                    <a:moveTo>
                      <a:pt x="15913" y="0"/>
                    </a:moveTo>
                    <a:cubicBezTo>
                      <a:pt x="16352" y="1909"/>
                      <a:pt x="16599" y="4563"/>
                      <a:pt x="15834" y="7520"/>
                    </a:cubicBezTo>
                    <a:lnTo>
                      <a:pt x="17483" y="8092"/>
                    </a:lnTo>
                    <a:cubicBezTo>
                      <a:pt x="18210" y="6406"/>
                      <a:pt x="19309" y="4625"/>
                      <a:pt x="20379" y="3080"/>
                    </a:cubicBezTo>
                    <a:cubicBezTo>
                      <a:pt x="20427" y="2895"/>
                      <a:pt x="20458" y="2785"/>
                      <a:pt x="20458" y="2785"/>
                    </a:cubicBezTo>
                    <a:lnTo>
                      <a:pt x="15913" y="0"/>
                    </a:lnTo>
                    <a:close/>
                    <a:moveTo>
                      <a:pt x="15666" y="8128"/>
                    </a:moveTo>
                    <a:cubicBezTo>
                      <a:pt x="15627" y="8250"/>
                      <a:pt x="15586" y="8370"/>
                      <a:pt x="15547" y="8488"/>
                    </a:cubicBezTo>
                    <a:lnTo>
                      <a:pt x="17237" y="8691"/>
                    </a:lnTo>
                    <a:cubicBezTo>
                      <a:pt x="17241" y="8686"/>
                      <a:pt x="17241" y="8677"/>
                      <a:pt x="17245" y="8673"/>
                    </a:cubicBezTo>
                    <a:lnTo>
                      <a:pt x="15666" y="8128"/>
                    </a:lnTo>
                    <a:close/>
                    <a:moveTo>
                      <a:pt x="14403" y="10715"/>
                    </a:moveTo>
                    <a:cubicBezTo>
                      <a:pt x="14077" y="11138"/>
                      <a:pt x="13712" y="11485"/>
                      <a:pt x="13307" y="11745"/>
                    </a:cubicBezTo>
                    <a:cubicBezTo>
                      <a:pt x="13765" y="11481"/>
                      <a:pt x="14122" y="11111"/>
                      <a:pt x="14403" y="10715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71"/>
              <p:cNvSpPr/>
              <p:nvPr/>
            </p:nvSpPr>
            <p:spPr>
              <a:xfrm>
                <a:off x="2065925" y="1640500"/>
                <a:ext cx="100475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6249" extrusionOk="0">
                    <a:moveTo>
                      <a:pt x="2768" y="1"/>
                    </a:moveTo>
                    <a:cubicBezTo>
                      <a:pt x="1911" y="1333"/>
                      <a:pt x="1105" y="2759"/>
                      <a:pt x="581" y="4067"/>
                    </a:cubicBezTo>
                    <a:lnTo>
                      <a:pt x="766" y="4089"/>
                    </a:lnTo>
                    <a:lnTo>
                      <a:pt x="138" y="5444"/>
                    </a:lnTo>
                    <a:cubicBezTo>
                      <a:pt x="71" y="5720"/>
                      <a:pt x="23" y="5994"/>
                      <a:pt x="0" y="6248"/>
                    </a:cubicBezTo>
                    <a:lnTo>
                      <a:pt x="4019" y="4968"/>
                    </a:lnTo>
                    <a:cubicBezTo>
                      <a:pt x="3944" y="4678"/>
                      <a:pt x="3706" y="3882"/>
                      <a:pt x="3032" y="2777"/>
                    </a:cubicBezTo>
                    <a:cubicBezTo>
                      <a:pt x="2619" y="2095"/>
                      <a:pt x="2636" y="978"/>
                      <a:pt x="276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71"/>
              <p:cNvSpPr/>
              <p:nvPr/>
            </p:nvSpPr>
            <p:spPr>
              <a:xfrm>
                <a:off x="2058900" y="1600000"/>
                <a:ext cx="84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958" extrusionOk="0">
                    <a:moveTo>
                      <a:pt x="246" y="5594"/>
                    </a:moveTo>
                    <a:cubicBezTo>
                      <a:pt x="242" y="5598"/>
                      <a:pt x="242" y="5607"/>
                      <a:pt x="238" y="5612"/>
                    </a:cubicBezTo>
                    <a:lnTo>
                      <a:pt x="339" y="5624"/>
                    </a:lnTo>
                    <a:lnTo>
                      <a:pt x="246" y="5594"/>
                    </a:lnTo>
                    <a:close/>
                    <a:moveTo>
                      <a:pt x="3380" y="1"/>
                    </a:moveTo>
                    <a:cubicBezTo>
                      <a:pt x="2310" y="1546"/>
                      <a:pt x="1211" y="3327"/>
                      <a:pt x="484" y="5013"/>
                    </a:cubicBezTo>
                    <a:lnTo>
                      <a:pt x="555" y="5035"/>
                    </a:lnTo>
                    <a:cubicBezTo>
                      <a:pt x="718" y="5092"/>
                      <a:pt x="805" y="5273"/>
                      <a:pt x="748" y="5435"/>
                    </a:cubicBezTo>
                    <a:cubicBezTo>
                      <a:pt x="709" y="5550"/>
                      <a:pt x="608" y="5630"/>
                      <a:pt x="493" y="5642"/>
                    </a:cubicBezTo>
                    <a:lnTo>
                      <a:pt x="862" y="5687"/>
                    </a:lnTo>
                    <a:cubicBezTo>
                      <a:pt x="1386" y="4379"/>
                      <a:pt x="2192" y="2953"/>
                      <a:pt x="3049" y="1621"/>
                    </a:cubicBezTo>
                    <a:cubicBezTo>
                      <a:pt x="3142" y="947"/>
                      <a:pt x="3287" y="344"/>
                      <a:pt x="3380" y="1"/>
                    </a:cubicBezTo>
                    <a:close/>
                    <a:moveTo>
                      <a:pt x="419" y="7064"/>
                    </a:moveTo>
                    <a:lnTo>
                      <a:pt x="0" y="7957"/>
                    </a:lnTo>
                    <a:lnTo>
                      <a:pt x="281" y="7868"/>
                    </a:lnTo>
                    <a:cubicBezTo>
                      <a:pt x="304" y="7614"/>
                      <a:pt x="352" y="7340"/>
                      <a:pt x="419" y="7064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71"/>
              <p:cNvSpPr/>
              <p:nvPr/>
            </p:nvSpPr>
            <p:spPr>
              <a:xfrm>
                <a:off x="1526450" y="1382175"/>
                <a:ext cx="509025" cy="4345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7383" extrusionOk="0">
                    <a:moveTo>
                      <a:pt x="2671" y="1"/>
                    </a:moveTo>
                    <a:cubicBezTo>
                      <a:pt x="2596" y="129"/>
                      <a:pt x="2491" y="257"/>
                      <a:pt x="2355" y="384"/>
                    </a:cubicBezTo>
                    <a:cubicBezTo>
                      <a:pt x="1985" y="815"/>
                      <a:pt x="1589" y="1150"/>
                      <a:pt x="1118" y="1251"/>
                    </a:cubicBezTo>
                    <a:lnTo>
                      <a:pt x="1105" y="1268"/>
                    </a:lnTo>
                    <a:cubicBezTo>
                      <a:pt x="1105" y="1268"/>
                      <a:pt x="744" y="1489"/>
                      <a:pt x="120" y="1647"/>
                    </a:cubicBezTo>
                    <a:cubicBezTo>
                      <a:pt x="45" y="1678"/>
                      <a:pt x="1" y="1696"/>
                      <a:pt x="1" y="1696"/>
                    </a:cubicBezTo>
                    <a:cubicBezTo>
                      <a:pt x="1" y="1696"/>
                      <a:pt x="128" y="1934"/>
                      <a:pt x="265" y="2497"/>
                    </a:cubicBezTo>
                    <a:cubicBezTo>
                      <a:pt x="1972" y="6355"/>
                      <a:pt x="5801" y="10633"/>
                      <a:pt x="9302" y="14020"/>
                    </a:cubicBezTo>
                    <a:cubicBezTo>
                      <a:pt x="11578" y="16221"/>
                      <a:pt x="13717" y="17383"/>
                      <a:pt x="15446" y="17383"/>
                    </a:cubicBezTo>
                    <a:cubicBezTo>
                      <a:pt x="15762" y="17383"/>
                      <a:pt x="16061" y="17343"/>
                      <a:pt x="16348" y="17268"/>
                    </a:cubicBezTo>
                    <a:cubicBezTo>
                      <a:pt x="17777" y="16881"/>
                      <a:pt x="18821" y="15539"/>
                      <a:pt x="19450" y="13281"/>
                    </a:cubicBezTo>
                    <a:cubicBezTo>
                      <a:pt x="19455" y="13277"/>
                      <a:pt x="19455" y="13268"/>
                      <a:pt x="19455" y="13264"/>
                    </a:cubicBezTo>
                    <a:cubicBezTo>
                      <a:pt x="20361" y="10003"/>
                      <a:pt x="19952" y="7072"/>
                      <a:pt x="19432" y="5155"/>
                    </a:cubicBezTo>
                    <a:lnTo>
                      <a:pt x="19384" y="5128"/>
                    </a:lnTo>
                    <a:lnTo>
                      <a:pt x="19384" y="5128"/>
                    </a:lnTo>
                    <a:cubicBezTo>
                      <a:pt x="19384" y="5128"/>
                      <a:pt x="19463" y="7442"/>
                      <a:pt x="19489" y="9462"/>
                    </a:cubicBezTo>
                    <a:cubicBezTo>
                      <a:pt x="19520" y="11477"/>
                      <a:pt x="18214" y="15737"/>
                      <a:pt x="16400" y="16041"/>
                    </a:cubicBezTo>
                    <a:cubicBezTo>
                      <a:pt x="16282" y="16063"/>
                      <a:pt x="16172" y="16071"/>
                      <a:pt x="16071" y="16071"/>
                    </a:cubicBezTo>
                    <a:cubicBezTo>
                      <a:pt x="14570" y="16071"/>
                      <a:pt x="14390" y="14105"/>
                      <a:pt x="12312" y="12996"/>
                    </a:cubicBezTo>
                    <a:cubicBezTo>
                      <a:pt x="10095" y="11816"/>
                      <a:pt x="10095" y="11816"/>
                      <a:pt x="8023" y="9674"/>
                    </a:cubicBezTo>
                    <a:cubicBezTo>
                      <a:pt x="7064" y="8683"/>
                      <a:pt x="6733" y="8094"/>
                      <a:pt x="6483" y="7539"/>
                    </a:cubicBezTo>
                    <a:cubicBezTo>
                      <a:pt x="6355" y="7601"/>
                      <a:pt x="6219" y="7631"/>
                      <a:pt x="6077" y="7631"/>
                    </a:cubicBezTo>
                    <a:cubicBezTo>
                      <a:pt x="5884" y="7631"/>
                      <a:pt x="5691" y="7570"/>
                      <a:pt x="5527" y="7442"/>
                    </a:cubicBezTo>
                    <a:cubicBezTo>
                      <a:pt x="5127" y="7139"/>
                      <a:pt x="5048" y="6567"/>
                      <a:pt x="5356" y="6166"/>
                    </a:cubicBezTo>
                    <a:cubicBezTo>
                      <a:pt x="5435" y="6061"/>
                      <a:pt x="5532" y="5977"/>
                      <a:pt x="5642" y="5920"/>
                    </a:cubicBezTo>
                    <a:cubicBezTo>
                      <a:pt x="5496" y="5704"/>
                      <a:pt x="5316" y="5462"/>
                      <a:pt x="5096" y="5194"/>
                    </a:cubicBezTo>
                    <a:cubicBezTo>
                      <a:pt x="4973" y="5044"/>
                      <a:pt x="4859" y="4891"/>
                      <a:pt x="4744" y="4736"/>
                    </a:cubicBezTo>
                    <a:lnTo>
                      <a:pt x="4233" y="5748"/>
                    </a:lnTo>
                    <a:cubicBezTo>
                      <a:pt x="4181" y="5858"/>
                      <a:pt x="4071" y="5920"/>
                      <a:pt x="3957" y="5920"/>
                    </a:cubicBezTo>
                    <a:cubicBezTo>
                      <a:pt x="3908" y="5920"/>
                      <a:pt x="3859" y="5911"/>
                      <a:pt x="3816" y="5889"/>
                    </a:cubicBezTo>
                    <a:cubicBezTo>
                      <a:pt x="3662" y="5809"/>
                      <a:pt x="3600" y="5620"/>
                      <a:pt x="3675" y="5466"/>
                    </a:cubicBezTo>
                    <a:lnTo>
                      <a:pt x="4348" y="4129"/>
                    </a:lnTo>
                    <a:cubicBezTo>
                      <a:pt x="3177" y="2198"/>
                      <a:pt x="2671" y="1"/>
                      <a:pt x="2671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71"/>
              <p:cNvSpPr/>
              <p:nvPr/>
            </p:nvSpPr>
            <p:spPr>
              <a:xfrm>
                <a:off x="1533050" y="1444575"/>
                <a:ext cx="515875" cy="382650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306" extrusionOk="0">
                    <a:moveTo>
                      <a:pt x="19168" y="2659"/>
                    </a:moveTo>
                    <a:cubicBezTo>
                      <a:pt x="19688" y="4576"/>
                      <a:pt x="20097" y="7507"/>
                      <a:pt x="19191" y="10768"/>
                    </a:cubicBezTo>
                    <a:cubicBezTo>
                      <a:pt x="19195" y="10764"/>
                      <a:pt x="19195" y="10759"/>
                      <a:pt x="19195" y="10759"/>
                    </a:cubicBezTo>
                    <a:cubicBezTo>
                      <a:pt x="19239" y="10627"/>
                      <a:pt x="19362" y="10548"/>
                      <a:pt x="19494" y="10548"/>
                    </a:cubicBezTo>
                    <a:cubicBezTo>
                      <a:pt x="19525" y="10548"/>
                      <a:pt x="19560" y="10553"/>
                      <a:pt x="19595" y="10566"/>
                    </a:cubicBezTo>
                    <a:lnTo>
                      <a:pt x="19869" y="10658"/>
                    </a:lnTo>
                    <a:cubicBezTo>
                      <a:pt x="20634" y="7701"/>
                      <a:pt x="20387" y="5047"/>
                      <a:pt x="19948" y="3138"/>
                    </a:cubicBezTo>
                    <a:lnTo>
                      <a:pt x="19168" y="2659"/>
                    </a:lnTo>
                    <a:close/>
                    <a:moveTo>
                      <a:pt x="1" y="1"/>
                    </a:moveTo>
                    <a:cubicBezTo>
                      <a:pt x="49" y="190"/>
                      <a:pt x="98" y="419"/>
                      <a:pt x="141" y="687"/>
                    </a:cubicBezTo>
                    <a:cubicBezTo>
                      <a:pt x="317" y="1743"/>
                      <a:pt x="3701" y="6152"/>
                      <a:pt x="3701" y="6152"/>
                    </a:cubicBezTo>
                    <a:cubicBezTo>
                      <a:pt x="3701" y="6152"/>
                      <a:pt x="3711" y="6329"/>
                      <a:pt x="3727" y="6609"/>
                    </a:cubicBezTo>
                    <a:cubicBezTo>
                      <a:pt x="3745" y="6609"/>
                      <a:pt x="3758" y="6605"/>
                      <a:pt x="3776" y="6605"/>
                    </a:cubicBezTo>
                    <a:cubicBezTo>
                      <a:pt x="3802" y="6605"/>
                      <a:pt x="3825" y="6609"/>
                      <a:pt x="3851" y="6614"/>
                    </a:cubicBezTo>
                    <a:cubicBezTo>
                      <a:pt x="4018" y="6654"/>
                      <a:pt x="4119" y="6821"/>
                      <a:pt x="4080" y="6993"/>
                    </a:cubicBezTo>
                    <a:cubicBezTo>
                      <a:pt x="4080" y="6997"/>
                      <a:pt x="4066" y="7054"/>
                      <a:pt x="4049" y="7151"/>
                    </a:cubicBezTo>
                    <a:cubicBezTo>
                      <a:pt x="4934" y="8194"/>
                      <a:pt x="5866" y="9211"/>
                      <a:pt x="6808" y="10183"/>
                    </a:cubicBezTo>
                    <a:cubicBezTo>
                      <a:pt x="6826" y="10178"/>
                      <a:pt x="6843" y="10178"/>
                      <a:pt x="6861" y="10178"/>
                    </a:cubicBezTo>
                    <a:cubicBezTo>
                      <a:pt x="6966" y="10178"/>
                      <a:pt x="7072" y="10227"/>
                      <a:pt x="7129" y="10324"/>
                    </a:cubicBezTo>
                    <a:cubicBezTo>
                      <a:pt x="7169" y="10389"/>
                      <a:pt x="7182" y="10460"/>
                      <a:pt x="7173" y="10531"/>
                    </a:cubicBezTo>
                    <a:cubicBezTo>
                      <a:pt x="7397" y="10504"/>
                      <a:pt x="7539" y="10482"/>
                      <a:pt x="7539" y="10482"/>
                    </a:cubicBezTo>
                    <a:cubicBezTo>
                      <a:pt x="7539" y="10482"/>
                      <a:pt x="11674" y="14759"/>
                      <a:pt x="15177" y="15261"/>
                    </a:cubicBezTo>
                    <a:cubicBezTo>
                      <a:pt x="15380" y="15291"/>
                      <a:pt x="15569" y="15305"/>
                      <a:pt x="15750" y="15305"/>
                    </a:cubicBezTo>
                    <a:cubicBezTo>
                      <a:pt x="16378" y="15305"/>
                      <a:pt x="16906" y="15141"/>
                      <a:pt x="17342" y="14883"/>
                    </a:cubicBezTo>
                    <a:cubicBezTo>
                      <a:pt x="17747" y="14623"/>
                      <a:pt x="18112" y="14276"/>
                      <a:pt x="18438" y="13853"/>
                    </a:cubicBezTo>
                    <a:cubicBezTo>
                      <a:pt x="19177" y="12814"/>
                      <a:pt x="19384" y="11599"/>
                      <a:pt x="19384" y="11599"/>
                    </a:cubicBezTo>
                    <a:lnTo>
                      <a:pt x="19582" y="11626"/>
                    </a:lnTo>
                    <a:cubicBezTo>
                      <a:pt x="19621" y="11508"/>
                      <a:pt x="19662" y="11388"/>
                      <a:pt x="19701" y="11266"/>
                    </a:cubicBezTo>
                    <a:lnTo>
                      <a:pt x="19388" y="11155"/>
                    </a:lnTo>
                    <a:cubicBezTo>
                      <a:pt x="19235" y="11102"/>
                      <a:pt x="19150" y="10939"/>
                      <a:pt x="19186" y="10785"/>
                    </a:cubicBezTo>
                    <a:lnTo>
                      <a:pt x="19186" y="10785"/>
                    </a:lnTo>
                    <a:cubicBezTo>
                      <a:pt x="18557" y="13043"/>
                      <a:pt x="17513" y="14385"/>
                      <a:pt x="16084" y="14772"/>
                    </a:cubicBezTo>
                    <a:cubicBezTo>
                      <a:pt x="15797" y="14847"/>
                      <a:pt x="15498" y="14887"/>
                      <a:pt x="15182" y="14887"/>
                    </a:cubicBezTo>
                    <a:cubicBezTo>
                      <a:pt x="13453" y="14887"/>
                      <a:pt x="11314" y="13725"/>
                      <a:pt x="9038" y="11524"/>
                    </a:cubicBezTo>
                    <a:cubicBezTo>
                      <a:pt x="5537" y="8137"/>
                      <a:pt x="1708" y="3859"/>
                      <a:pt x="1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71"/>
              <p:cNvSpPr/>
              <p:nvPr/>
            </p:nvSpPr>
            <p:spPr>
              <a:xfrm>
                <a:off x="1554375" y="1391775"/>
                <a:ext cx="309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68" extrusionOk="0">
                    <a:moveTo>
                      <a:pt x="1238" y="0"/>
                    </a:moveTo>
                    <a:lnTo>
                      <a:pt x="1238" y="0"/>
                    </a:lnTo>
                    <a:cubicBezTo>
                      <a:pt x="934" y="277"/>
                      <a:pt x="508" y="541"/>
                      <a:pt x="94" y="758"/>
                    </a:cubicBezTo>
                    <a:lnTo>
                      <a:pt x="1" y="867"/>
                    </a:lnTo>
                    <a:cubicBezTo>
                      <a:pt x="472" y="766"/>
                      <a:pt x="868" y="431"/>
                      <a:pt x="123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71"/>
              <p:cNvSpPr/>
              <p:nvPr/>
            </p:nvSpPr>
            <p:spPr>
              <a:xfrm>
                <a:off x="1652625" y="1530175"/>
                <a:ext cx="359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712" extrusionOk="0">
                    <a:moveTo>
                      <a:pt x="595" y="0"/>
                    </a:moveTo>
                    <a:cubicBezTo>
                      <a:pt x="485" y="57"/>
                      <a:pt x="388" y="141"/>
                      <a:pt x="309" y="246"/>
                    </a:cubicBezTo>
                    <a:cubicBezTo>
                      <a:pt x="1" y="647"/>
                      <a:pt x="80" y="1219"/>
                      <a:pt x="480" y="1522"/>
                    </a:cubicBezTo>
                    <a:cubicBezTo>
                      <a:pt x="644" y="1650"/>
                      <a:pt x="837" y="1711"/>
                      <a:pt x="1030" y="1711"/>
                    </a:cubicBezTo>
                    <a:cubicBezTo>
                      <a:pt x="1172" y="1711"/>
                      <a:pt x="1308" y="1681"/>
                      <a:pt x="1436" y="1619"/>
                    </a:cubicBezTo>
                    <a:cubicBezTo>
                      <a:pt x="1215" y="1136"/>
                      <a:pt x="1057" y="677"/>
                      <a:pt x="595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71"/>
              <p:cNvSpPr/>
              <p:nvPr/>
            </p:nvSpPr>
            <p:spPr>
              <a:xfrm>
                <a:off x="1630750" y="1625075"/>
                <a:ext cx="686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53" extrusionOk="0">
                    <a:moveTo>
                      <a:pt x="128" y="1"/>
                    </a:moveTo>
                    <a:cubicBezTo>
                      <a:pt x="75" y="291"/>
                      <a:pt x="0" y="829"/>
                      <a:pt x="9" y="1370"/>
                    </a:cubicBezTo>
                    <a:cubicBezTo>
                      <a:pt x="67" y="1770"/>
                      <a:pt x="132" y="2157"/>
                      <a:pt x="220" y="2470"/>
                    </a:cubicBezTo>
                    <a:cubicBezTo>
                      <a:pt x="339" y="2716"/>
                      <a:pt x="515" y="2901"/>
                      <a:pt x="779" y="2976"/>
                    </a:cubicBezTo>
                    <a:cubicBezTo>
                      <a:pt x="1267" y="3108"/>
                      <a:pt x="1659" y="3152"/>
                      <a:pt x="1962" y="3152"/>
                    </a:cubicBezTo>
                    <a:cubicBezTo>
                      <a:pt x="2394" y="3152"/>
                      <a:pt x="2649" y="3064"/>
                      <a:pt x="2746" y="3024"/>
                    </a:cubicBez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71"/>
              <p:cNvSpPr/>
              <p:nvPr/>
            </p:nvSpPr>
            <p:spPr>
              <a:xfrm>
                <a:off x="1626225" y="1609700"/>
                <a:ext cx="863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983" extrusionOk="0">
                    <a:moveTo>
                      <a:pt x="49" y="0"/>
                    </a:moveTo>
                    <a:cubicBezTo>
                      <a:pt x="31" y="0"/>
                      <a:pt x="18" y="4"/>
                      <a:pt x="0" y="4"/>
                    </a:cubicBezTo>
                    <a:cubicBezTo>
                      <a:pt x="27" y="484"/>
                      <a:pt x="89" y="1259"/>
                      <a:pt x="190" y="1985"/>
                    </a:cubicBezTo>
                    <a:cubicBezTo>
                      <a:pt x="181" y="1444"/>
                      <a:pt x="256" y="906"/>
                      <a:pt x="309" y="616"/>
                    </a:cubicBezTo>
                    <a:cubicBezTo>
                      <a:pt x="313" y="590"/>
                      <a:pt x="317" y="568"/>
                      <a:pt x="322" y="546"/>
                    </a:cubicBezTo>
                    <a:cubicBezTo>
                      <a:pt x="339" y="449"/>
                      <a:pt x="353" y="392"/>
                      <a:pt x="353" y="388"/>
                    </a:cubicBezTo>
                    <a:cubicBezTo>
                      <a:pt x="392" y="216"/>
                      <a:pt x="291" y="49"/>
                      <a:pt x="124" y="9"/>
                    </a:cubicBezTo>
                    <a:cubicBezTo>
                      <a:pt x="98" y="4"/>
                      <a:pt x="75" y="0"/>
                      <a:pt x="49" y="0"/>
                    </a:cubicBezTo>
                    <a:close/>
                    <a:moveTo>
                      <a:pt x="401" y="3085"/>
                    </a:moveTo>
                    <a:lnTo>
                      <a:pt x="401" y="3085"/>
                    </a:lnTo>
                    <a:cubicBezTo>
                      <a:pt x="410" y="3124"/>
                      <a:pt x="419" y="3164"/>
                      <a:pt x="432" y="3199"/>
                    </a:cubicBezTo>
                    <a:cubicBezTo>
                      <a:pt x="621" y="3837"/>
                      <a:pt x="1589" y="3983"/>
                      <a:pt x="2439" y="3983"/>
                    </a:cubicBezTo>
                    <a:cubicBezTo>
                      <a:pt x="2825" y="3983"/>
                      <a:pt x="3191" y="3952"/>
                      <a:pt x="3446" y="3926"/>
                    </a:cubicBezTo>
                    <a:cubicBezTo>
                      <a:pt x="3455" y="3855"/>
                      <a:pt x="3442" y="3784"/>
                      <a:pt x="3402" y="3719"/>
                    </a:cubicBezTo>
                    <a:cubicBezTo>
                      <a:pt x="3345" y="3622"/>
                      <a:pt x="3239" y="3573"/>
                      <a:pt x="3134" y="3573"/>
                    </a:cubicBezTo>
                    <a:cubicBezTo>
                      <a:pt x="3116" y="3573"/>
                      <a:pt x="3099" y="3573"/>
                      <a:pt x="3081" y="3578"/>
                    </a:cubicBezTo>
                    <a:cubicBezTo>
                      <a:pt x="3046" y="3582"/>
                      <a:pt x="3006" y="3595"/>
                      <a:pt x="2975" y="3617"/>
                    </a:cubicBezTo>
                    <a:cubicBezTo>
                      <a:pt x="2971" y="3617"/>
                      <a:pt x="2957" y="3626"/>
                      <a:pt x="2927" y="3639"/>
                    </a:cubicBezTo>
                    <a:cubicBezTo>
                      <a:pt x="2830" y="3679"/>
                      <a:pt x="2575" y="3767"/>
                      <a:pt x="2143" y="3767"/>
                    </a:cubicBezTo>
                    <a:cubicBezTo>
                      <a:pt x="1840" y="3767"/>
                      <a:pt x="1448" y="3723"/>
                      <a:pt x="960" y="3591"/>
                    </a:cubicBezTo>
                    <a:cubicBezTo>
                      <a:pt x="696" y="3516"/>
                      <a:pt x="520" y="3331"/>
                      <a:pt x="401" y="3085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71"/>
              <p:cNvSpPr/>
              <p:nvPr/>
            </p:nvSpPr>
            <p:spPr>
              <a:xfrm>
                <a:off x="1529425" y="1410700"/>
                <a:ext cx="2730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507" extrusionOk="0">
                    <a:moveTo>
                      <a:pt x="1092" y="1"/>
                    </a:moveTo>
                    <a:cubicBezTo>
                      <a:pt x="635" y="242"/>
                      <a:pt x="203" y="427"/>
                      <a:pt x="1" y="506"/>
                    </a:cubicBezTo>
                    <a:cubicBezTo>
                      <a:pt x="625" y="348"/>
                      <a:pt x="986" y="127"/>
                      <a:pt x="986" y="127"/>
                    </a:cubicBezTo>
                    <a:lnTo>
                      <a:pt x="999" y="110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71"/>
              <p:cNvSpPr/>
              <p:nvPr/>
            </p:nvSpPr>
            <p:spPr>
              <a:xfrm>
                <a:off x="2053625" y="1764700"/>
                <a:ext cx="1134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1818" extrusionOk="0">
                    <a:moveTo>
                      <a:pt x="4511" y="0"/>
                    </a:moveTo>
                    <a:lnTo>
                      <a:pt x="492" y="1280"/>
                    </a:lnTo>
                    <a:lnTo>
                      <a:pt x="211" y="1369"/>
                    </a:lnTo>
                    <a:lnTo>
                      <a:pt x="0" y="1818"/>
                    </a:lnTo>
                    <a:lnTo>
                      <a:pt x="4537" y="124"/>
                    </a:lnTo>
                    <a:cubicBezTo>
                      <a:pt x="4537" y="124"/>
                      <a:pt x="4528" y="84"/>
                      <a:pt x="4511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71"/>
              <p:cNvSpPr/>
              <p:nvPr/>
            </p:nvSpPr>
            <p:spPr>
              <a:xfrm>
                <a:off x="1616425" y="1485400"/>
                <a:ext cx="2865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792" extrusionOk="0">
                    <a:moveTo>
                      <a:pt x="749" y="0"/>
                    </a:moveTo>
                    <a:lnTo>
                      <a:pt x="76" y="1337"/>
                    </a:lnTo>
                    <a:cubicBezTo>
                      <a:pt x="1" y="1491"/>
                      <a:pt x="63" y="1680"/>
                      <a:pt x="217" y="1760"/>
                    </a:cubicBezTo>
                    <a:cubicBezTo>
                      <a:pt x="260" y="1782"/>
                      <a:pt x="309" y="1791"/>
                      <a:pt x="358" y="1791"/>
                    </a:cubicBezTo>
                    <a:cubicBezTo>
                      <a:pt x="472" y="1791"/>
                      <a:pt x="582" y="1729"/>
                      <a:pt x="634" y="1619"/>
                    </a:cubicBezTo>
                    <a:lnTo>
                      <a:pt x="1145" y="607"/>
                    </a:lnTo>
                    <a:cubicBezTo>
                      <a:pt x="1009" y="409"/>
                      <a:pt x="877" y="207"/>
                      <a:pt x="74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71"/>
              <p:cNvSpPr/>
              <p:nvPr/>
            </p:nvSpPr>
            <p:spPr>
              <a:xfrm>
                <a:off x="2011800" y="1708250"/>
                <a:ext cx="672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13" extrusionOk="0">
                    <a:moveTo>
                      <a:pt x="344" y="1"/>
                    </a:moveTo>
                    <a:cubicBezTo>
                      <a:pt x="212" y="1"/>
                      <a:pt x="89" y="80"/>
                      <a:pt x="45" y="212"/>
                    </a:cubicBezTo>
                    <a:cubicBezTo>
                      <a:pt x="45" y="212"/>
                      <a:pt x="45" y="217"/>
                      <a:pt x="41" y="221"/>
                    </a:cubicBezTo>
                    <a:cubicBezTo>
                      <a:pt x="41" y="225"/>
                      <a:pt x="41" y="234"/>
                      <a:pt x="36" y="238"/>
                    </a:cubicBezTo>
                    <a:cubicBezTo>
                      <a:pt x="0" y="392"/>
                      <a:pt x="85" y="555"/>
                      <a:pt x="238" y="608"/>
                    </a:cubicBezTo>
                    <a:lnTo>
                      <a:pt x="551" y="719"/>
                    </a:lnTo>
                    <a:lnTo>
                      <a:pt x="2130" y="1264"/>
                    </a:lnTo>
                    <a:lnTo>
                      <a:pt x="2223" y="1294"/>
                    </a:lnTo>
                    <a:lnTo>
                      <a:pt x="2377" y="1312"/>
                    </a:lnTo>
                    <a:cubicBezTo>
                      <a:pt x="2492" y="1300"/>
                      <a:pt x="2593" y="1220"/>
                      <a:pt x="2632" y="1105"/>
                    </a:cubicBezTo>
                    <a:cubicBezTo>
                      <a:pt x="2689" y="943"/>
                      <a:pt x="2602" y="762"/>
                      <a:pt x="2439" y="705"/>
                    </a:cubicBezTo>
                    <a:lnTo>
                      <a:pt x="2368" y="683"/>
                    </a:lnTo>
                    <a:lnTo>
                      <a:pt x="719" y="111"/>
                    </a:lnTo>
                    <a:lnTo>
                      <a:pt x="445" y="19"/>
                    </a:lnTo>
                    <a:cubicBezTo>
                      <a:pt x="410" y="6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71"/>
              <p:cNvSpPr/>
              <p:nvPr/>
            </p:nvSpPr>
            <p:spPr>
              <a:xfrm>
                <a:off x="5873200" y="3016050"/>
                <a:ext cx="40505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10" extrusionOk="0">
                    <a:moveTo>
                      <a:pt x="3031" y="0"/>
                    </a:moveTo>
                    <a:lnTo>
                      <a:pt x="0" y="11973"/>
                    </a:lnTo>
                    <a:lnTo>
                      <a:pt x="13166" y="15309"/>
                    </a:lnTo>
                    <a:lnTo>
                      <a:pt x="16202" y="333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71"/>
              <p:cNvSpPr/>
              <p:nvPr/>
            </p:nvSpPr>
            <p:spPr>
              <a:xfrm>
                <a:off x="5865050" y="3008175"/>
                <a:ext cx="421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5936" extrusionOk="0">
                    <a:moveTo>
                      <a:pt x="3587" y="693"/>
                    </a:moveTo>
                    <a:lnTo>
                      <a:pt x="16145" y="3880"/>
                    </a:lnTo>
                    <a:lnTo>
                      <a:pt x="13268" y="15241"/>
                    </a:lnTo>
                    <a:lnTo>
                      <a:pt x="705" y="12060"/>
                    </a:lnTo>
                    <a:lnTo>
                      <a:pt x="3587" y="693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7" y="17"/>
                      <a:pt x="3199" y="47"/>
                    </a:cubicBezTo>
                    <a:cubicBezTo>
                      <a:pt x="3125" y="90"/>
                      <a:pt x="3077" y="157"/>
                      <a:pt x="3054" y="240"/>
                    </a:cubicBezTo>
                    <a:lnTo>
                      <a:pt x="22" y="12209"/>
                    </a:lnTo>
                    <a:cubicBezTo>
                      <a:pt x="0" y="12292"/>
                      <a:pt x="14" y="12377"/>
                      <a:pt x="57" y="12446"/>
                    </a:cubicBezTo>
                    <a:cubicBezTo>
                      <a:pt x="97" y="12517"/>
                      <a:pt x="168" y="12570"/>
                      <a:pt x="247" y="12592"/>
                    </a:cubicBezTo>
                    <a:lnTo>
                      <a:pt x="13417" y="15927"/>
                    </a:lnTo>
                    <a:cubicBezTo>
                      <a:pt x="13443" y="15931"/>
                      <a:pt x="13469" y="15936"/>
                      <a:pt x="13496" y="15936"/>
                    </a:cubicBezTo>
                    <a:cubicBezTo>
                      <a:pt x="13633" y="15936"/>
                      <a:pt x="13760" y="15844"/>
                      <a:pt x="13796" y="15698"/>
                    </a:cubicBezTo>
                    <a:lnTo>
                      <a:pt x="16832" y="3730"/>
                    </a:lnTo>
                    <a:cubicBezTo>
                      <a:pt x="16849" y="3646"/>
                      <a:pt x="16840" y="3563"/>
                      <a:pt x="16796" y="3492"/>
                    </a:cubicBezTo>
                    <a:cubicBezTo>
                      <a:pt x="16753" y="3421"/>
                      <a:pt x="16686" y="3368"/>
                      <a:pt x="16603" y="3347"/>
                    </a:cubicBezTo>
                    <a:lnTo>
                      <a:pt x="3437" y="11"/>
                    </a:lnTo>
                    <a:cubicBezTo>
                      <a:pt x="3410" y="4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71"/>
              <p:cNvSpPr/>
              <p:nvPr/>
            </p:nvSpPr>
            <p:spPr>
              <a:xfrm>
                <a:off x="5873200" y="3315375"/>
                <a:ext cx="3545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6" extrusionOk="0">
                    <a:moveTo>
                      <a:pt x="0" y="0"/>
                    </a:moveTo>
                    <a:lnTo>
                      <a:pt x="1130" y="1884"/>
                    </a:lnTo>
                    <a:lnTo>
                      <a:pt x="14183" y="5536"/>
                    </a:lnTo>
                    <a:lnTo>
                      <a:pt x="13166" y="3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71"/>
              <p:cNvSpPr/>
              <p:nvPr/>
            </p:nvSpPr>
            <p:spPr>
              <a:xfrm>
                <a:off x="5864825" y="3307550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72" y="1928"/>
                    </a:lnTo>
                    <a:lnTo>
                      <a:pt x="996" y="802"/>
                    </a:lnTo>
                    <a:close/>
                    <a:moveTo>
                      <a:pt x="331" y="0"/>
                    </a:moveTo>
                    <a:cubicBezTo>
                      <a:pt x="235" y="0"/>
                      <a:pt x="143" y="44"/>
                      <a:pt x="84" y="124"/>
                    </a:cubicBezTo>
                    <a:cubicBezTo>
                      <a:pt x="5" y="225"/>
                      <a:pt x="1" y="366"/>
                      <a:pt x="66" y="471"/>
                    </a:cubicBezTo>
                    <a:lnTo>
                      <a:pt x="1197" y="2360"/>
                    </a:lnTo>
                    <a:cubicBezTo>
                      <a:pt x="1242" y="2425"/>
                      <a:pt x="1307" y="2478"/>
                      <a:pt x="1382" y="2500"/>
                    </a:cubicBezTo>
                    <a:lnTo>
                      <a:pt x="14434" y="6148"/>
                    </a:lnTo>
                    <a:cubicBezTo>
                      <a:pt x="14465" y="6157"/>
                      <a:pt x="14491" y="6162"/>
                      <a:pt x="14518" y="6162"/>
                    </a:cubicBezTo>
                    <a:cubicBezTo>
                      <a:pt x="14609" y="6162"/>
                      <a:pt x="14698" y="6121"/>
                      <a:pt x="14759" y="6052"/>
                    </a:cubicBezTo>
                    <a:cubicBezTo>
                      <a:pt x="14834" y="5959"/>
                      <a:pt x="14857" y="5827"/>
                      <a:pt x="14804" y="5717"/>
                    </a:cubicBezTo>
                    <a:lnTo>
                      <a:pt x="13787" y="3517"/>
                    </a:lnTo>
                    <a:cubicBezTo>
                      <a:pt x="13748" y="3433"/>
                      <a:pt x="13673" y="3367"/>
                      <a:pt x="13580" y="3345"/>
                    </a:cubicBezTo>
                    <a:lnTo>
                      <a:pt x="409" y="10"/>
                    </a:lnTo>
                    <a:cubicBezTo>
                      <a:pt x="383" y="3"/>
                      <a:pt x="357" y="0"/>
                      <a:pt x="3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71"/>
              <p:cNvSpPr/>
              <p:nvPr/>
            </p:nvSpPr>
            <p:spPr>
              <a:xfrm>
                <a:off x="6202325" y="3099425"/>
                <a:ext cx="104975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4" extrusionOk="0">
                    <a:moveTo>
                      <a:pt x="3037" y="0"/>
                    </a:moveTo>
                    <a:lnTo>
                      <a:pt x="1" y="11974"/>
                    </a:lnTo>
                    <a:lnTo>
                      <a:pt x="1018" y="14174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71"/>
              <p:cNvSpPr/>
              <p:nvPr/>
            </p:nvSpPr>
            <p:spPr>
              <a:xfrm>
                <a:off x="6194400" y="3091625"/>
                <a:ext cx="121050" cy="36997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9" extrusionOk="0">
                    <a:moveTo>
                      <a:pt x="3477" y="1104"/>
                    </a:moveTo>
                    <a:lnTo>
                      <a:pt x="4176" y="2235"/>
                    </a:lnTo>
                    <a:lnTo>
                      <a:pt x="1251" y="13558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0" y="1"/>
                    </a:moveTo>
                    <a:cubicBezTo>
                      <a:pt x="3335" y="1"/>
                      <a:pt x="3320" y="2"/>
                      <a:pt x="3305" y="4"/>
                    </a:cubicBezTo>
                    <a:cubicBezTo>
                      <a:pt x="3183" y="22"/>
                      <a:pt x="3081" y="115"/>
                      <a:pt x="3051" y="237"/>
                    </a:cubicBezTo>
                    <a:lnTo>
                      <a:pt x="19" y="12207"/>
                    </a:lnTo>
                    <a:cubicBezTo>
                      <a:pt x="1" y="12277"/>
                      <a:pt x="5" y="12352"/>
                      <a:pt x="37" y="12418"/>
                    </a:cubicBezTo>
                    <a:lnTo>
                      <a:pt x="1053" y="14614"/>
                    </a:lnTo>
                    <a:cubicBezTo>
                      <a:pt x="1101" y="14728"/>
                      <a:pt x="1215" y="14799"/>
                      <a:pt x="1335" y="14799"/>
                    </a:cubicBezTo>
                    <a:lnTo>
                      <a:pt x="1365" y="14799"/>
                    </a:lnTo>
                    <a:cubicBezTo>
                      <a:pt x="1497" y="14785"/>
                      <a:pt x="1607" y="14693"/>
                      <a:pt x="1638" y="14561"/>
                    </a:cubicBezTo>
                    <a:lnTo>
                      <a:pt x="4820" y="2262"/>
                    </a:lnTo>
                    <a:cubicBezTo>
                      <a:pt x="4842" y="2178"/>
                      <a:pt x="4828" y="2090"/>
                      <a:pt x="4779" y="2020"/>
                    </a:cubicBezTo>
                    <a:lnTo>
                      <a:pt x="3618" y="150"/>
                    </a:lnTo>
                    <a:cubicBezTo>
                      <a:pt x="3560" y="53"/>
                      <a:pt x="3458" y="1"/>
                      <a:pt x="33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71"/>
              <p:cNvSpPr/>
              <p:nvPr/>
            </p:nvSpPr>
            <p:spPr>
              <a:xfrm>
                <a:off x="5429850" y="2085800"/>
                <a:ext cx="40510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5310" extrusionOk="0">
                    <a:moveTo>
                      <a:pt x="3033" y="0"/>
                    </a:moveTo>
                    <a:lnTo>
                      <a:pt x="1" y="11970"/>
                    </a:lnTo>
                    <a:lnTo>
                      <a:pt x="13171" y="15309"/>
                    </a:lnTo>
                    <a:lnTo>
                      <a:pt x="16203" y="3337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71"/>
              <p:cNvSpPr/>
              <p:nvPr/>
            </p:nvSpPr>
            <p:spPr>
              <a:xfrm>
                <a:off x="5421175" y="2077950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8" y="694"/>
                    </a:moveTo>
                    <a:lnTo>
                      <a:pt x="16167" y="3874"/>
                    </a:lnTo>
                    <a:lnTo>
                      <a:pt x="13289" y="15241"/>
                    </a:lnTo>
                    <a:lnTo>
                      <a:pt x="726" y="12059"/>
                    </a:lnTo>
                    <a:lnTo>
                      <a:pt x="3608" y="694"/>
                    </a:lnTo>
                    <a:close/>
                    <a:moveTo>
                      <a:pt x="3378" y="1"/>
                    </a:moveTo>
                    <a:cubicBezTo>
                      <a:pt x="3322" y="1"/>
                      <a:pt x="3269" y="16"/>
                      <a:pt x="3221" y="42"/>
                    </a:cubicBezTo>
                    <a:cubicBezTo>
                      <a:pt x="3146" y="86"/>
                      <a:pt x="3098" y="156"/>
                      <a:pt x="3076" y="235"/>
                    </a:cubicBezTo>
                    <a:lnTo>
                      <a:pt x="44" y="12209"/>
                    </a:lnTo>
                    <a:cubicBezTo>
                      <a:pt x="0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5" y="15932"/>
                      <a:pt x="13492" y="15936"/>
                      <a:pt x="13518" y="15936"/>
                    </a:cubicBezTo>
                    <a:cubicBezTo>
                      <a:pt x="13571" y="15936"/>
                      <a:pt x="13628" y="15918"/>
                      <a:pt x="13677" y="15892"/>
                    </a:cubicBezTo>
                    <a:cubicBezTo>
                      <a:pt x="13746" y="15848"/>
                      <a:pt x="13799" y="15778"/>
                      <a:pt x="13817" y="15698"/>
                    </a:cubicBezTo>
                    <a:lnTo>
                      <a:pt x="16853" y="3726"/>
                    </a:lnTo>
                    <a:cubicBezTo>
                      <a:pt x="16893" y="3558"/>
                      <a:pt x="16792" y="3391"/>
                      <a:pt x="16624" y="3346"/>
                    </a:cubicBezTo>
                    <a:lnTo>
                      <a:pt x="3459" y="11"/>
                    </a:lnTo>
                    <a:cubicBezTo>
                      <a:pt x="3432" y="4"/>
                      <a:pt x="3405" y="1"/>
                      <a:pt x="3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71"/>
              <p:cNvSpPr/>
              <p:nvPr/>
            </p:nvSpPr>
            <p:spPr>
              <a:xfrm>
                <a:off x="5429850" y="2385050"/>
                <a:ext cx="354575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5" extrusionOk="0">
                    <a:moveTo>
                      <a:pt x="1" y="0"/>
                    </a:moveTo>
                    <a:lnTo>
                      <a:pt x="1132" y="1887"/>
                    </a:lnTo>
                    <a:lnTo>
                      <a:pt x="14183" y="5535"/>
                    </a:lnTo>
                    <a:lnTo>
                      <a:pt x="13171" y="3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71"/>
              <p:cNvSpPr/>
              <p:nvPr/>
            </p:nvSpPr>
            <p:spPr>
              <a:xfrm>
                <a:off x="5421500" y="2377200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6"/>
                    </a:moveTo>
                    <a:lnTo>
                      <a:pt x="13280" y="3917"/>
                    </a:lnTo>
                    <a:lnTo>
                      <a:pt x="13950" y="5365"/>
                    </a:lnTo>
                    <a:lnTo>
                      <a:pt x="13950" y="5365"/>
                    </a:lnTo>
                    <a:lnTo>
                      <a:pt x="1673" y="1933"/>
                    </a:lnTo>
                    <a:lnTo>
                      <a:pt x="995" y="806"/>
                    </a:lnTo>
                    <a:close/>
                    <a:moveTo>
                      <a:pt x="336" y="1"/>
                    </a:moveTo>
                    <a:cubicBezTo>
                      <a:pt x="237" y="1"/>
                      <a:pt x="144" y="48"/>
                      <a:pt x="84" y="129"/>
                    </a:cubicBezTo>
                    <a:cubicBezTo>
                      <a:pt x="10" y="231"/>
                      <a:pt x="0" y="367"/>
                      <a:pt x="67" y="477"/>
                    </a:cubicBezTo>
                    <a:lnTo>
                      <a:pt x="1198" y="2360"/>
                    </a:lnTo>
                    <a:cubicBezTo>
                      <a:pt x="1241" y="2430"/>
                      <a:pt x="1308" y="2479"/>
                      <a:pt x="1383" y="2501"/>
                    </a:cubicBezTo>
                    <a:lnTo>
                      <a:pt x="14433" y="6153"/>
                    </a:lnTo>
                    <a:cubicBezTo>
                      <a:pt x="14464" y="6162"/>
                      <a:pt x="14491" y="6162"/>
                      <a:pt x="14517" y="6162"/>
                    </a:cubicBezTo>
                    <a:cubicBezTo>
                      <a:pt x="14610" y="6162"/>
                      <a:pt x="14698" y="6127"/>
                      <a:pt x="14759" y="6052"/>
                    </a:cubicBezTo>
                    <a:cubicBezTo>
                      <a:pt x="14834" y="5960"/>
                      <a:pt x="14856" y="5832"/>
                      <a:pt x="14803" y="5717"/>
                    </a:cubicBezTo>
                    <a:lnTo>
                      <a:pt x="13786" y="3521"/>
                    </a:lnTo>
                    <a:cubicBezTo>
                      <a:pt x="13747" y="3434"/>
                      <a:pt x="13672" y="3372"/>
                      <a:pt x="13580" y="3350"/>
                    </a:cubicBezTo>
                    <a:lnTo>
                      <a:pt x="410" y="10"/>
                    </a:lnTo>
                    <a:cubicBezTo>
                      <a:pt x="385" y="4"/>
                      <a:pt x="360" y="1"/>
                      <a:pt x="3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71"/>
              <p:cNvSpPr/>
              <p:nvPr/>
            </p:nvSpPr>
            <p:spPr>
              <a:xfrm>
                <a:off x="5759125" y="2169200"/>
                <a:ext cx="1048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69" extrusionOk="0">
                    <a:moveTo>
                      <a:pt x="3032" y="1"/>
                    </a:moveTo>
                    <a:lnTo>
                      <a:pt x="0" y="11973"/>
                    </a:lnTo>
                    <a:lnTo>
                      <a:pt x="1012" y="14169"/>
                    </a:lnTo>
                    <a:lnTo>
                      <a:pt x="4194" y="1871"/>
                    </a:lnTo>
                    <a:lnTo>
                      <a:pt x="3168" y="224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71"/>
              <p:cNvSpPr/>
              <p:nvPr/>
            </p:nvSpPr>
            <p:spPr>
              <a:xfrm>
                <a:off x="5751100" y="2161375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6"/>
                    </a:moveTo>
                    <a:lnTo>
                      <a:pt x="4176" y="2237"/>
                    </a:lnTo>
                    <a:lnTo>
                      <a:pt x="1249" y="13554"/>
                    </a:lnTo>
                    <a:lnTo>
                      <a:pt x="651" y="12256"/>
                    </a:lnTo>
                    <a:lnTo>
                      <a:pt x="3476" y="1106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1" y="23"/>
                      <a:pt x="3080" y="115"/>
                      <a:pt x="3049" y="234"/>
                    </a:cubicBezTo>
                    <a:lnTo>
                      <a:pt x="17" y="12207"/>
                    </a:lnTo>
                    <a:cubicBezTo>
                      <a:pt x="0" y="12278"/>
                      <a:pt x="4" y="12353"/>
                      <a:pt x="35" y="12414"/>
                    </a:cubicBezTo>
                    <a:lnTo>
                      <a:pt x="1051" y="14614"/>
                    </a:lnTo>
                    <a:cubicBezTo>
                      <a:pt x="1100" y="14725"/>
                      <a:pt x="1215" y="14795"/>
                      <a:pt x="1333" y="14795"/>
                    </a:cubicBezTo>
                    <a:lnTo>
                      <a:pt x="1364" y="14795"/>
                    </a:lnTo>
                    <a:cubicBezTo>
                      <a:pt x="1496" y="14782"/>
                      <a:pt x="1605" y="14689"/>
                      <a:pt x="1637" y="14561"/>
                    </a:cubicBezTo>
                    <a:lnTo>
                      <a:pt x="4818" y="2263"/>
                    </a:lnTo>
                    <a:cubicBezTo>
                      <a:pt x="4840" y="2179"/>
                      <a:pt x="4826" y="2091"/>
                      <a:pt x="4779" y="2016"/>
                    </a:cubicBezTo>
                    <a:lnTo>
                      <a:pt x="3617" y="146"/>
                    </a:lnTo>
                    <a:cubicBezTo>
                      <a:pt x="3560" y="55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71"/>
              <p:cNvSpPr/>
              <p:nvPr/>
            </p:nvSpPr>
            <p:spPr>
              <a:xfrm>
                <a:off x="5124575" y="3495650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3" y="1"/>
                    </a:moveTo>
                    <a:lnTo>
                      <a:pt x="1" y="11975"/>
                    </a:lnTo>
                    <a:lnTo>
                      <a:pt x="13171" y="15310"/>
                    </a:lnTo>
                    <a:lnTo>
                      <a:pt x="16203" y="3341"/>
                    </a:lnTo>
                    <a:lnTo>
                      <a:pt x="30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71"/>
              <p:cNvSpPr/>
              <p:nvPr/>
            </p:nvSpPr>
            <p:spPr>
              <a:xfrm>
                <a:off x="5115900" y="3487900"/>
                <a:ext cx="422450" cy="39832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3" extrusionOk="0">
                    <a:moveTo>
                      <a:pt x="3609" y="694"/>
                    </a:moveTo>
                    <a:lnTo>
                      <a:pt x="16172" y="3875"/>
                    </a:lnTo>
                    <a:lnTo>
                      <a:pt x="13290" y="15242"/>
                    </a:lnTo>
                    <a:lnTo>
                      <a:pt x="727" y="12060"/>
                    </a:lnTo>
                    <a:lnTo>
                      <a:pt x="3609" y="694"/>
                    </a:lnTo>
                    <a:close/>
                    <a:moveTo>
                      <a:pt x="3386" y="0"/>
                    </a:moveTo>
                    <a:cubicBezTo>
                      <a:pt x="3328" y="0"/>
                      <a:pt x="3271" y="15"/>
                      <a:pt x="3221" y="43"/>
                    </a:cubicBezTo>
                    <a:cubicBezTo>
                      <a:pt x="3151" y="87"/>
                      <a:pt x="3099" y="158"/>
                      <a:pt x="3076" y="237"/>
                    </a:cubicBezTo>
                    <a:lnTo>
                      <a:pt x="44" y="12210"/>
                    </a:lnTo>
                    <a:cubicBezTo>
                      <a:pt x="0" y="12377"/>
                      <a:pt x="101" y="12545"/>
                      <a:pt x="274" y="12588"/>
                    </a:cubicBezTo>
                    <a:lnTo>
                      <a:pt x="13439" y="15924"/>
                    </a:lnTo>
                    <a:cubicBezTo>
                      <a:pt x="13465" y="15932"/>
                      <a:pt x="13491" y="15932"/>
                      <a:pt x="13518" y="15932"/>
                    </a:cubicBezTo>
                    <a:cubicBezTo>
                      <a:pt x="13571" y="15932"/>
                      <a:pt x="13628" y="15920"/>
                      <a:pt x="13676" y="15888"/>
                    </a:cubicBezTo>
                    <a:cubicBezTo>
                      <a:pt x="13747" y="15849"/>
                      <a:pt x="13800" y="15778"/>
                      <a:pt x="13822" y="15699"/>
                    </a:cubicBezTo>
                    <a:lnTo>
                      <a:pt x="16854" y="3726"/>
                    </a:lnTo>
                    <a:cubicBezTo>
                      <a:pt x="16897" y="3558"/>
                      <a:pt x="16796" y="3387"/>
                      <a:pt x="16629" y="3347"/>
                    </a:cubicBezTo>
                    <a:lnTo>
                      <a:pt x="3459" y="8"/>
                    </a:lnTo>
                    <a:cubicBezTo>
                      <a:pt x="3434" y="3"/>
                      <a:pt x="3410" y="0"/>
                      <a:pt x="33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71"/>
              <p:cNvSpPr/>
              <p:nvPr/>
            </p:nvSpPr>
            <p:spPr>
              <a:xfrm>
                <a:off x="5124575" y="3795000"/>
                <a:ext cx="354700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7" extrusionOk="0">
                    <a:moveTo>
                      <a:pt x="1" y="1"/>
                    </a:moveTo>
                    <a:lnTo>
                      <a:pt x="1136" y="1884"/>
                    </a:lnTo>
                    <a:lnTo>
                      <a:pt x="14188" y="5537"/>
                    </a:lnTo>
                    <a:lnTo>
                      <a:pt x="13171" y="3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71"/>
              <p:cNvSpPr/>
              <p:nvPr/>
            </p:nvSpPr>
            <p:spPr>
              <a:xfrm>
                <a:off x="5116225" y="3787175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3" y="1933"/>
                    </a:lnTo>
                    <a:lnTo>
                      <a:pt x="995" y="802"/>
                    </a:lnTo>
                    <a:close/>
                    <a:moveTo>
                      <a:pt x="335" y="0"/>
                    </a:moveTo>
                    <a:cubicBezTo>
                      <a:pt x="236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6" y="476"/>
                    </a:cubicBezTo>
                    <a:lnTo>
                      <a:pt x="1202" y="2359"/>
                    </a:lnTo>
                    <a:cubicBezTo>
                      <a:pt x="1242" y="2430"/>
                      <a:pt x="1307" y="2479"/>
                      <a:pt x="1382" y="2501"/>
                    </a:cubicBezTo>
                    <a:lnTo>
                      <a:pt x="14433" y="6149"/>
                    </a:lnTo>
                    <a:cubicBezTo>
                      <a:pt x="14465" y="6157"/>
                      <a:pt x="14491" y="6161"/>
                      <a:pt x="14522" y="6161"/>
                    </a:cubicBezTo>
                    <a:cubicBezTo>
                      <a:pt x="14609" y="6161"/>
                      <a:pt x="14697" y="6122"/>
                      <a:pt x="14759" y="6051"/>
                    </a:cubicBezTo>
                    <a:cubicBezTo>
                      <a:pt x="14839" y="5960"/>
                      <a:pt x="14856" y="5828"/>
                      <a:pt x="14803" y="5718"/>
                    </a:cubicBezTo>
                    <a:lnTo>
                      <a:pt x="13787" y="3517"/>
                    </a:lnTo>
                    <a:cubicBezTo>
                      <a:pt x="13747" y="3433"/>
                      <a:pt x="13673" y="3368"/>
                      <a:pt x="13580" y="3346"/>
                    </a:cubicBezTo>
                    <a:lnTo>
                      <a:pt x="414" y="10"/>
                    </a:lnTo>
                    <a:cubicBezTo>
                      <a:pt x="387" y="3"/>
                      <a:pt x="361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71"/>
              <p:cNvSpPr/>
              <p:nvPr/>
            </p:nvSpPr>
            <p:spPr>
              <a:xfrm>
                <a:off x="5453825" y="3579175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3" y="0"/>
                    </a:moveTo>
                    <a:lnTo>
                      <a:pt x="1" y="11969"/>
                    </a:lnTo>
                    <a:lnTo>
                      <a:pt x="1018" y="14170"/>
                    </a:lnTo>
                    <a:lnTo>
                      <a:pt x="4194" y="1871"/>
                    </a:lnTo>
                    <a:lnTo>
                      <a:pt x="3173" y="220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71"/>
              <p:cNvSpPr/>
              <p:nvPr/>
            </p:nvSpPr>
            <p:spPr>
              <a:xfrm>
                <a:off x="5445800" y="3571275"/>
                <a:ext cx="1210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8" extrusionOk="0">
                    <a:moveTo>
                      <a:pt x="3477" y="1104"/>
                    </a:moveTo>
                    <a:lnTo>
                      <a:pt x="4181" y="2235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1" y="1"/>
                    </a:moveTo>
                    <a:cubicBezTo>
                      <a:pt x="3336" y="1"/>
                      <a:pt x="3321" y="2"/>
                      <a:pt x="3305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81"/>
                      <a:pt x="5" y="12351"/>
                      <a:pt x="36" y="12417"/>
                    </a:cubicBezTo>
                    <a:lnTo>
                      <a:pt x="1053" y="14618"/>
                    </a:lnTo>
                    <a:cubicBezTo>
                      <a:pt x="1105" y="14728"/>
                      <a:pt x="1215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2" y="14565"/>
                    </a:cubicBezTo>
                    <a:lnTo>
                      <a:pt x="4820" y="2262"/>
                    </a:lnTo>
                    <a:cubicBezTo>
                      <a:pt x="4841" y="2182"/>
                      <a:pt x="4828" y="2094"/>
                      <a:pt x="4784" y="2019"/>
                    </a:cubicBezTo>
                    <a:lnTo>
                      <a:pt x="3618" y="149"/>
                    </a:lnTo>
                    <a:cubicBezTo>
                      <a:pt x="3560" y="57"/>
                      <a:pt x="3461" y="1"/>
                      <a:pt x="335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71"/>
              <p:cNvSpPr/>
              <p:nvPr/>
            </p:nvSpPr>
            <p:spPr>
              <a:xfrm>
                <a:off x="5342400" y="2718925"/>
                <a:ext cx="405075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0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71"/>
              <p:cNvSpPr/>
              <p:nvPr/>
            </p:nvSpPr>
            <p:spPr>
              <a:xfrm>
                <a:off x="5333700" y="2711050"/>
                <a:ext cx="4224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6" extrusionOk="0">
                    <a:moveTo>
                      <a:pt x="3609" y="693"/>
                    </a:moveTo>
                    <a:lnTo>
                      <a:pt x="16168" y="3879"/>
                    </a:lnTo>
                    <a:lnTo>
                      <a:pt x="13290" y="15241"/>
                    </a:lnTo>
                    <a:lnTo>
                      <a:pt x="727" y="12059"/>
                    </a:lnTo>
                    <a:lnTo>
                      <a:pt x="3609" y="693"/>
                    </a:lnTo>
                    <a:close/>
                    <a:moveTo>
                      <a:pt x="3380" y="1"/>
                    </a:moveTo>
                    <a:cubicBezTo>
                      <a:pt x="3324" y="1"/>
                      <a:pt x="3270" y="16"/>
                      <a:pt x="3222" y="46"/>
                    </a:cubicBezTo>
                    <a:cubicBezTo>
                      <a:pt x="3152" y="86"/>
                      <a:pt x="3099" y="157"/>
                      <a:pt x="3077" y="236"/>
                    </a:cubicBezTo>
                    <a:lnTo>
                      <a:pt x="45" y="12209"/>
                    </a:lnTo>
                    <a:cubicBezTo>
                      <a:pt x="1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6" y="15931"/>
                      <a:pt x="13492" y="15936"/>
                      <a:pt x="13518" y="15936"/>
                    </a:cubicBezTo>
                    <a:cubicBezTo>
                      <a:pt x="13571" y="15936"/>
                      <a:pt x="13628" y="15919"/>
                      <a:pt x="13677" y="15892"/>
                    </a:cubicBezTo>
                    <a:cubicBezTo>
                      <a:pt x="13748" y="15848"/>
                      <a:pt x="13800" y="15777"/>
                      <a:pt x="13823" y="15698"/>
                    </a:cubicBezTo>
                    <a:lnTo>
                      <a:pt x="16855" y="3725"/>
                    </a:lnTo>
                    <a:cubicBezTo>
                      <a:pt x="16898" y="3557"/>
                      <a:pt x="16796" y="3390"/>
                      <a:pt x="16625" y="3346"/>
                    </a:cubicBezTo>
                    <a:lnTo>
                      <a:pt x="3459" y="11"/>
                    </a:lnTo>
                    <a:cubicBezTo>
                      <a:pt x="3433" y="4"/>
                      <a:pt x="3406" y="1"/>
                      <a:pt x="33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71"/>
              <p:cNvSpPr/>
              <p:nvPr/>
            </p:nvSpPr>
            <p:spPr>
              <a:xfrm>
                <a:off x="5342400" y="3018225"/>
                <a:ext cx="35470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3" extrusionOk="0">
                    <a:moveTo>
                      <a:pt x="0" y="1"/>
                    </a:moveTo>
                    <a:lnTo>
                      <a:pt x="1135" y="1884"/>
                    </a:lnTo>
                    <a:lnTo>
                      <a:pt x="14187" y="5533"/>
                    </a:lnTo>
                    <a:lnTo>
                      <a:pt x="13170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71"/>
              <p:cNvSpPr/>
              <p:nvPr/>
            </p:nvSpPr>
            <p:spPr>
              <a:xfrm>
                <a:off x="5334050" y="3010300"/>
                <a:ext cx="37140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7" extrusionOk="0">
                    <a:moveTo>
                      <a:pt x="994" y="807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2" y="1933"/>
                    </a:lnTo>
                    <a:lnTo>
                      <a:pt x="994" y="807"/>
                    </a:lnTo>
                    <a:close/>
                    <a:moveTo>
                      <a:pt x="337" y="0"/>
                    </a:moveTo>
                    <a:cubicBezTo>
                      <a:pt x="240" y="0"/>
                      <a:pt x="144" y="48"/>
                      <a:pt x="84" y="129"/>
                    </a:cubicBezTo>
                    <a:cubicBezTo>
                      <a:pt x="9" y="230"/>
                      <a:pt x="0" y="367"/>
                      <a:pt x="66" y="476"/>
                    </a:cubicBezTo>
                    <a:lnTo>
                      <a:pt x="1197" y="2365"/>
                    </a:lnTo>
                    <a:cubicBezTo>
                      <a:pt x="1241" y="2430"/>
                      <a:pt x="1307" y="2483"/>
                      <a:pt x="1382" y="2505"/>
                    </a:cubicBezTo>
                    <a:lnTo>
                      <a:pt x="14433" y="6153"/>
                    </a:lnTo>
                    <a:cubicBezTo>
                      <a:pt x="14464" y="6161"/>
                      <a:pt x="14491" y="6166"/>
                      <a:pt x="14521" y="6166"/>
                    </a:cubicBezTo>
                    <a:cubicBezTo>
                      <a:pt x="14609" y="6166"/>
                      <a:pt x="14697" y="6126"/>
                      <a:pt x="14759" y="6056"/>
                    </a:cubicBezTo>
                    <a:cubicBezTo>
                      <a:pt x="14838" y="5959"/>
                      <a:pt x="14855" y="5832"/>
                      <a:pt x="14802" y="5722"/>
                    </a:cubicBezTo>
                    <a:lnTo>
                      <a:pt x="13786" y="3521"/>
                    </a:lnTo>
                    <a:cubicBezTo>
                      <a:pt x="13746" y="3433"/>
                      <a:pt x="13672" y="3372"/>
                      <a:pt x="13579" y="3350"/>
                    </a:cubicBezTo>
                    <a:lnTo>
                      <a:pt x="409" y="10"/>
                    </a:lnTo>
                    <a:cubicBezTo>
                      <a:pt x="385" y="3"/>
                      <a:pt x="361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71"/>
              <p:cNvSpPr/>
              <p:nvPr/>
            </p:nvSpPr>
            <p:spPr>
              <a:xfrm>
                <a:off x="5671650" y="2802300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017" y="14170"/>
                    </a:lnTo>
                    <a:lnTo>
                      <a:pt x="4194" y="1871"/>
                    </a:lnTo>
                    <a:lnTo>
                      <a:pt x="3173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71"/>
              <p:cNvSpPr/>
              <p:nvPr/>
            </p:nvSpPr>
            <p:spPr>
              <a:xfrm>
                <a:off x="5663625" y="2794475"/>
                <a:ext cx="12102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800" extrusionOk="0">
                    <a:moveTo>
                      <a:pt x="3477" y="1105"/>
                    </a:moveTo>
                    <a:lnTo>
                      <a:pt x="4180" y="2236"/>
                    </a:lnTo>
                    <a:lnTo>
                      <a:pt x="1255" y="13559"/>
                    </a:lnTo>
                    <a:lnTo>
                      <a:pt x="652" y="12255"/>
                    </a:lnTo>
                    <a:lnTo>
                      <a:pt x="3477" y="1105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2" y="23"/>
                      <a:pt x="3081" y="115"/>
                      <a:pt x="3050" y="238"/>
                    </a:cubicBezTo>
                    <a:lnTo>
                      <a:pt x="18" y="12207"/>
                    </a:lnTo>
                    <a:cubicBezTo>
                      <a:pt x="0" y="12278"/>
                      <a:pt x="5" y="12353"/>
                      <a:pt x="35" y="12418"/>
                    </a:cubicBezTo>
                    <a:lnTo>
                      <a:pt x="1052" y="14615"/>
                    </a:lnTo>
                    <a:cubicBezTo>
                      <a:pt x="1105" y="14729"/>
                      <a:pt x="1215" y="14799"/>
                      <a:pt x="1338" y="14799"/>
                    </a:cubicBezTo>
                    <a:cubicBezTo>
                      <a:pt x="1347" y="14799"/>
                      <a:pt x="1355" y="14799"/>
                      <a:pt x="1365" y="14794"/>
                    </a:cubicBezTo>
                    <a:cubicBezTo>
                      <a:pt x="1497" y="14786"/>
                      <a:pt x="1607" y="14689"/>
                      <a:pt x="1642" y="14562"/>
                    </a:cubicBezTo>
                    <a:lnTo>
                      <a:pt x="4819" y="2263"/>
                    </a:lnTo>
                    <a:cubicBezTo>
                      <a:pt x="4840" y="2179"/>
                      <a:pt x="4828" y="2091"/>
                      <a:pt x="4783" y="2021"/>
                    </a:cubicBezTo>
                    <a:lnTo>
                      <a:pt x="3617" y="151"/>
                    </a:lnTo>
                    <a:cubicBezTo>
                      <a:pt x="3561" y="56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71"/>
              <p:cNvSpPr/>
              <p:nvPr/>
            </p:nvSpPr>
            <p:spPr>
              <a:xfrm>
                <a:off x="5554725" y="3690725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6" y="0"/>
                    </a:moveTo>
                    <a:lnTo>
                      <a:pt x="0" y="11969"/>
                    </a:lnTo>
                    <a:lnTo>
                      <a:pt x="13170" y="15309"/>
                    </a:lnTo>
                    <a:lnTo>
                      <a:pt x="16202" y="3335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71"/>
              <p:cNvSpPr/>
              <p:nvPr/>
            </p:nvSpPr>
            <p:spPr>
              <a:xfrm>
                <a:off x="5546125" y="3682875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5" y="692"/>
                    </a:moveTo>
                    <a:lnTo>
                      <a:pt x="16167" y="3874"/>
                    </a:lnTo>
                    <a:lnTo>
                      <a:pt x="13289" y="15240"/>
                    </a:lnTo>
                    <a:lnTo>
                      <a:pt x="727" y="12059"/>
                    </a:lnTo>
                    <a:lnTo>
                      <a:pt x="3605" y="692"/>
                    </a:lnTo>
                    <a:close/>
                    <a:moveTo>
                      <a:pt x="3379" y="0"/>
                    </a:moveTo>
                    <a:cubicBezTo>
                      <a:pt x="3324" y="0"/>
                      <a:pt x="3269" y="16"/>
                      <a:pt x="3218" y="46"/>
                    </a:cubicBezTo>
                    <a:cubicBezTo>
                      <a:pt x="3147" y="85"/>
                      <a:pt x="3094" y="156"/>
                      <a:pt x="3077" y="235"/>
                    </a:cubicBezTo>
                    <a:lnTo>
                      <a:pt x="45" y="12208"/>
                    </a:lnTo>
                    <a:cubicBezTo>
                      <a:pt x="1" y="12376"/>
                      <a:pt x="102" y="12547"/>
                      <a:pt x="269" y="12587"/>
                    </a:cubicBezTo>
                    <a:lnTo>
                      <a:pt x="13439" y="15926"/>
                    </a:lnTo>
                    <a:cubicBezTo>
                      <a:pt x="13466" y="15930"/>
                      <a:pt x="13488" y="15936"/>
                      <a:pt x="13514" y="15936"/>
                    </a:cubicBezTo>
                    <a:cubicBezTo>
                      <a:pt x="13571" y="15936"/>
                      <a:pt x="13624" y="15918"/>
                      <a:pt x="13677" y="15891"/>
                    </a:cubicBezTo>
                    <a:cubicBezTo>
                      <a:pt x="13748" y="15847"/>
                      <a:pt x="13801" y="15777"/>
                      <a:pt x="13817" y="15698"/>
                    </a:cubicBezTo>
                    <a:lnTo>
                      <a:pt x="16849" y="3724"/>
                    </a:lnTo>
                    <a:cubicBezTo>
                      <a:pt x="16894" y="3557"/>
                      <a:pt x="16792" y="3390"/>
                      <a:pt x="16626" y="3346"/>
                    </a:cubicBezTo>
                    <a:lnTo>
                      <a:pt x="3455" y="10"/>
                    </a:lnTo>
                    <a:cubicBezTo>
                      <a:pt x="3430" y="3"/>
                      <a:pt x="3405" y="0"/>
                      <a:pt x="3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71"/>
              <p:cNvSpPr/>
              <p:nvPr/>
            </p:nvSpPr>
            <p:spPr>
              <a:xfrm>
                <a:off x="5554725" y="3989925"/>
                <a:ext cx="3546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7" extrusionOk="0">
                    <a:moveTo>
                      <a:pt x="0" y="1"/>
                    </a:moveTo>
                    <a:lnTo>
                      <a:pt x="1135" y="1889"/>
                    </a:lnTo>
                    <a:lnTo>
                      <a:pt x="14186" y="5537"/>
                    </a:lnTo>
                    <a:lnTo>
                      <a:pt x="13170" y="3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71"/>
              <p:cNvSpPr/>
              <p:nvPr/>
            </p:nvSpPr>
            <p:spPr>
              <a:xfrm>
                <a:off x="5546475" y="3982125"/>
                <a:ext cx="3713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6162" extrusionOk="0">
                    <a:moveTo>
                      <a:pt x="990" y="806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68" y="1933"/>
                    </a:lnTo>
                    <a:lnTo>
                      <a:pt x="990" y="806"/>
                    </a:lnTo>
                    <a:close/>
                    <a:moveTo>
                      <a:pt x="334" y="1"/>
                    </a:moveTo>
                    <a:cubicBezTo>
                      <a:pt x="236" y="1"/>
                      <a:pt x="143" y="47"/>
                      <a:pt x="80" y="128"/>
                    </a:cubicBezTo>
                    <a:cubicBezTo>
                      <a:pt x="5" y="229"/>
                      <a:pt x="1" y="366"/>
                      <a:pt x="62" y="475"/>
                    </a:cubicBezTo>
                    <a:lnTo>
                      <a:pt x="1197" y="2364"/>
                    </a:lnTo>
                    <a:cubicBezTo>
                      <a:pt x="1236" y="2429"/>
                      <a:pt x="1303" y="2478"/>
                      <a:pt x="1382" y="2500"/>
                    </a:cubicBezTo>
                    <a:lnTo>
                      <a:pt x="14433" y="6152"/>
                    </a:lnTo>
                    <a:cubicBezTo>
                      <a:pt x="14459" y="6161"/>
                      <a:pt x="14490" y="6161"/>
                      <a:pt x="14516" y="6161"/>
                    </a:cubicBezTo>
                    <a:cubicBezTo>
                      <a:pt x="14609" y="6161"/>
                      <a:pt x="14693" y="6125"/>
                      <a:pt x="14754" y="6052"/>
                    </a:cubicBezTo>
                    <a:cubicBezTo>
                      <a:pt x="14833" y="5959"/>
                      <a:pt x="14851" y="5831"/>
                      <a:pt x="14803" y="5721"/>
                    </a:cubicBezTo>
                    <a:lnTo>
                      <a:pt x="13787" y="3521"/>
                    </a:lnTo>
                    <a:cubicBezTo>
                      <a:pt x="13746" y="3432"/>
                      <a:pt x="13667" y="3371"/>
                      <a:pt x="13580" y="3349"/>
                    </a:cubicBezTo>
                    <a:lnTo>
                      <a:pt x="409" y="10"/>
                    </a:lnTo>
                    <a:cubicBezTo>
                      <a:pt x="384" y="4"/>
                      <a:pt x="359" y="1"/>
                      <a:pt x="3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71"/>
              <p:cNvSpPr/>
              <p:nvPr/>
            </p:nvSpPr>
            <p:spPr>
              <a:xfrm>
                <a:off x="5883975" y="3774100"/>
                <a:ext cx="1049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0" extrusionOk="0">
                    <a:moveTo>
                      <a:pt x="3032" y="0"/>
                    </a:moveTo>
                    <a:lnTo>
                      <a:pt x="0" y="11974"/>
                    </a:lnTo>
                    <a:lnTo>
                      <a:pt x="1016" y="14170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71"/>
              <p:cNvSpPr/>
              <p:nvPr/>
            </p:nvSpPr>
            <p:spPr>
              <a:xfrm>
                <a:off x="5875950" y="3766300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4"/>
                    </a:moveTo>
                    <a:lnTo>
                      <a:pt x="4180" y="2235"/>
                    </a:lnTo>
                    <a:lnTo>
                      <a:pt x="1254" y="13558"/>
                    </a:lnTo>
                    <a:lnTo>
                      <a:pt x="651" y="12256"/>
                    </a:lnTo>
                    <a:lnTo>
                      <a:pt x="3476" y="1104"/>
                    </a:lnTo>
                    <a:close/>
                    <a:moveTo>
                      <a:pt x="3361" y="0"/>
                    </a:moveTo>
                    <a:cubicBezTo>
                      <a:pt x="3344" y="0"/>
                      <a:pt x="3326" y="2"/>
                      <a:pt x="3309" y="5"/>
                    </a:cubicBezTo>
                    <a:cubicBezTo>
                      <a:pt x="3181" y="22"/>
                      <a:pt x="3085" y="115"/>
                      <a:pt x="3053" y="237"/>
                    </a:cubicBezTo>
                    <a:lnTo>
                      <a:pt x="17" y="12207"/>
                    </a:lnTo>
                    <a:cubicBezTo>
                      <a:pt x="0" y="12277"/>
                      <a:pt x="9" y="12352"/>
                      <a:pt x="39" y="12414"/>
                    </a:cubicBezTo>
                    <a:lnTo>
                      <a:pt x="1052" y="14614"/>
                    </a:lnTo>
                    <a:cubicBezTo>
                      <a:pt x="1105" y="14728"/>
                      <a:pt x="1219" y="14794"/>
                      <a:pt x="1337" y="14794"/>
                    </a:cubicBezTo>
                    <a:lnTo>
                      <a:pt x="1364" y="14794"/>
                    </a:lnTo>
                    <a:cubicBezTo>
                      <a:pt x="1496" y="14785"/>
                      <a:pt x="1607" y="14689"/>
                      <a:pt x="1641" y="14561"/>
                    </a:cubicBezTo>
                    <a:lnTo>
                      <a:pt x="4818" y="2262"/>
                    </a:lnTo>
                    <a:cubicBezTo>
                      <a:pt x="4840" y="2178"/>
                      <a:pt x="4828" y="2091"/>
                      <a:pt x="4783" y="2020"/>
                    </a:cubicBezTo>
                    <a:lnTo>
                      <a:pt x="3622" y="146"/>
                    </a:lnTo>
                    <a:cubicBezTo>
                      <a:pt x="3565" y="55"/>
                      <a:pt x="3464" y="0"/>
                      <a:pt x="336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71"/>
              <p:cNvSpPr/>
              <p:nvPr/>
            </p:nvSpPr>
            <p:spPr>
              <a:xfrm>
                <a:off x="2244375" y="4175650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1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71"/>
              <p:cNvSpPr/>
              <p:nvPr/>
            </p:nvSpPr>
            <p:spPr>
              <a:xfrm>
                <a:off x="2236225" y="4167825"/>
                <a:ext cx="42125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5934" extrusionOk="0">
                    <a:moveTo>
                      <a:pt x="3586" y="696"/>
                    </a:moveTo>
                    <a:lnTo>
                      <a:pt x="16145" y="3878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6" y="696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8" y="14"/>
                      <a:pt x="3200" y="44"/>
                    </a:cubicBezTo>
                    <a:cubicBezTo>
                      <a:pt x="3125" y="88"/>
                      <a:pt x="3076" y="155"/>
                      <a:pt x="3054" y="238"/>
                    </a:cubicBezTo>
                    <a:lnTo>
                      <a:pt x="22" y="12207"/>
                    </a:lnTo>
                    <a:cubicBezTo>
                      <a:pt x="0" y="12290"/>
                      <a:pt x="14" y="12374"/>
                      <a:pt x="58" y="12444"/>
                    </a:cubicBezTo>
                    <a:cubicBezTo>
                      <a:pt x="97" y="12519"/>
                      <a:pt x="168" y="12568"/>
                      <a:pt x="247" y="12590"/>
                    </a:cubicBezTo>
                    <a:lnTo>
                      <a:pt x="13417" y="15925"/>
                    </a:lnTo>
                    <a:cubicBezTo>
                      <a:pt x="13444" y="15934"/>
                      <a:pt x="13470" y="15934"/>
                      <a:pt x="13491" y="15934"/>
                    </a:cubicBezTo>
                    <a:cubicBezTo>
                      <a:pt x="13633" y="15934"/>
                      <a:pt x="13761" y="15842"/>
                      <a:pt x="13796" y="15696"/>
                    </a:cubicBezTo>
                    <a:lnTo>
                      <a:pt x="16832" y="3728"/>
                    </a:lnTo>
                    <a:cubicBezTo>
                      <a:pt x="16850" y="3648"/>
                      <a:pt x="16836" y="3561"/>
                      <a:pt x="16797" y="3490"/>
                    </a:cubicBezTo>
                    <a:cubicBezTo>
                      <a:pt x="16753" y="3419"/>
                      <a:pt x="16682" y="3366"/>
                      <a:pt x="16603" y="3344"/>
                    </a:cubicBezTo>
                    <a:lnTo>
                      <a:pt x="3438" y="9"/>
                    </a:lnTo>
                    <a:cubicBezTo>
                      <a:pt x="3411" y="3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71"/>
              <p:cNvSpPr/>
              <p:nvPr/>
            </p:nvSpPr>
            <p:spPr>
              <a:xfrm>
                <a:off x="2244375" y="4474950"/>
                <a:ext cx="3545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7" extrusionOk="0">
                    <a:moveTo>
                      <a:pt x="0" y="1"/>
                    </a:moveTo>
                    <a:lnTo>
                      <a:pt x="1131" y="1884"/>
                    </a:lnTo>
                    <a:lnTo>
                      <a:pt x="14182" y="5537"/>
                    </a:lnTo>
                    <a:lnTo>
                      <a:pt x="14182" y="5537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71"/>
              <p:cNvSpPr/>
              <p:nvPr/>
            </p:nvSpPr>
            <p:spPr>
              <a:xfrm>
                <a:off x="2236000" y="4467125"/>
                <a:ext cx="371425" cy="154075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3" extrusionOk="0">
                    <a:moveTo>
                      <a:pt x="995" y="803"/>
                    </a:moveTo>
                    <a:lnTo>
                      <a:pt x="13281" y="3918"/>
                    </a:lnTo>
                    <a:lnTo>
                      <a:pt x="13949" y="5365"/>
                    </a:lnTo>
                    <a:lnTo>
                      <a:pt x="1672" y="1929"/>
                    </a:lnTo>
                    <a:lnTo>
                      <a:pt x="995" y="803"/>
                    </a:lnTo>
                    <a:close/>
                    <a:moveTo>
                      <a:pt x="331" y="1"/>
                    </a:moveTo>
                    <a:cubicBezTo>
                      <a:pt x="234" y="1"/>
                      <a:pt x="143" y="45"/>
                      <a:pt x="84" y="125"/>
                    </a:cubicBezTo>
                    <a:cubicBezTo>
                      <a:pt x="5" y="231"/>
                      <a:pt x="1" y="367"/>
                      <a:pt x="67" y="477"/>
                    </a:cubicBezTo>
                    <a:lnTo>
                      <a:pt x="1197" y="2361"/>
                    </a:lnTo>
                    <a:cubicBezTo>
                      <a:pt x="1241" y="2430"/>
                      <a:pt x="1308" y="2479"/>
                      <a:pt x="1382" y="2501"/>
                    </a:cubicBezTo>
                    <a:lnTo>
                      <a:pt x="14434" y="6149"/>
                    </a:lnTo>
                    <a:cubicBezTo>
                      <a:pt x="14465" y="6157"/>
                      <a:pt x="14491" y="6163"/>
                      <a:pt x="14517" y="6163"/>
                    </a:cubicBezTo>
                    <a:cubicBezTo>
                      <a:pt x="14609" y="6163"/>
                      <a:pt x="14698" y="6122"/>
                      <a:pt x="14759" y="6052"/>
                    </a:cubicBezTo>
                    <a:cubicBezTo>
                      <a:pt x="14838" y="5960"/>
                      <a:pt x="14856" y="5828"/>
                      <a:pt x="14804" y="5718"/>
                    </a:cubicBezTo>
                    <a:lnTo>
                      <a:pt x="13787" y="3517"/>
                    </a:lnTo>
                    <a:cubicBezTo>
                      <a:pt x="13747" y="3434"/>
                      <a:pt x="13673" y="3368"/>
                      <a:pt x="13580" y="3346"/>
                    </a:cubicBezTo>
                    <a:lnTo>
                      <a:pt x="410" y="11"/>
                    </a:lnTo>
                    <a:cubicBezTo>
                      <a:pt x="384" y="4"/>
                      <a:pt x="357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71"/>
              <p:cNvSpPr/>
              <p:nvPr/>
            </p:nvSpPr>
            <p:spPr>
              <a:xfrm>
                <a:off x="2573625" y="4259025"/>
                <a:ext cx="104850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74" extrusionOk="0">
                    <a:moveTo>
                      <a:pt x="3032" y="0"/>
                    </a:moveTo>
                    <a:lnTo>
                      <a:pt x="1" y="11973"/>
                    </a:lnTo>
                    <a:lnTo>
                      <a:pt x="1012" y="14174"/>
                    </a:lnTo>
                    <a:lnTo>
                      <a:pt x="4193" y="1875"/>
                    </a:lnTo>
                    <a:lnTo>
                      <a:pt x="3169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71"/>
              <p:cNvSpPr/>
              <p:nvPr/>
            </p:nvSpPr>
            <p:spPr>
              <a:xfrm>
                <a:off x="2565575" y="4251250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3"/>
                    </a:moveTo>
                    <a:lnTo>
                      <a:pt x="4177" y="2234"/>
                    </a:lnTo>
                    <a:lnTo>
                      <a:pt x="1251" y="13557"/>
                    </a:lnTo>
                    <a:lnTo>
                      <a:pt x="652" y="12253"/>
                    </a:lnTo>
                    <a:lnTo>
                      <a:pt x="3477" y="1103"/>
                    </a:lnTo>
                    <a:close/>
                    <a:moveTo>
                      <a:pt x="3349" y="0"/>
                    </a:moveTo>
                    <a:cubicBezTo>
                      <a:pt x="3335" y="0"/>
                      <a:pt x="3320" y="1"/>
                      <a:pt x="3306" y="3"/>
                    </a:cubicBezTo>
                    <a:cubicBezTo>
                      <a:pt x="3182" y="25"/>
                      <a:pt x="3081" y="113"/>
                      <a:pt x="3050" y="236"/>
                    </a:cubicBezTo>
                    <a:lnTo>
                      <a:pt x="18" y="12210"/>
                    </a:lnTo>
                    <a:cubicBezTo>
                      <a:pt x="1" y="12276"/>
                      <a:pt x="6" y="12351"/>
                      <a:pt x="36" y="12416"/>
                    </a:cubicBezTo>
                    <a:lnTo>
                      <a:pt x="1052" y="14617"/>
                    </a:lnTo>
                    <a:cubicBezTo>
                      <a:pt x="1101" y="14727"/>
                      <a:pt x="1215" y="14798"/>
                      <a:pt x="1334" y="14798"/>
                    </a:cubicBezTo>
                    <a:lnTo>
                      <a:pt x="1365" y="14798"/>
                    </a:lnTo>
                    <a:cubicBezTo>
                      <a:pt x="1497" y="14784"/>
                      <a:pt x="1607" y="14692"/>
                      <a:pt x="1637" y="14564"/>
                    </a:cubicBezTo>
                    <a:lnTo>
                      <a:pt x="4819" y="2261"/>
                    </a:lnTo>
                    <a:cubicBezTo>
                      <a:pt x="4842" y="2182"/>
                      <a:pt x="4828" y="2093"/>
                      <a:pt x="4779" y="2019"/>
                    </a:cubicBezTo>
                    <a:lnTo>
                      <a:pt x="3618" y="149"/>
                    </a:lnTo>
                    <a:cubicBezTo>
                      <a:pt x="3560" y="55"/>
                      <a:pt x="3457" y="0"/>
                      <a:pt x="334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71"/>
              <p:cNvSpPr/>
              <p:nvPr/>
            </p:nvSpPr>
            <p:spPr>
              <a:xfrm>
                <a:off x="5742825" y="3557600"/>
                <a:ext cx="529725" cy="532475"/>
              </a:xfrm>
              <a:custGeom>
                <a:avLst/>
                <a:gdLst/>
                <a:ahLst/>
                <a:cxnLst/>
                <a:rect l="l" t="t" r="r" b="b"/>
                <a:pathLst>
                  <a:path w="21189" h="21299" extrusionOk="0">
                    <a:moveTo>
                      <a:pt x="10531" y="1"/>
                    </a:moveTo>
                    <a:lnTo>
                      <a:pt x="1" y="11727"/>
                    </a:lnTo>
                    <a:lnTo>
                      <a:pt x="10658" y="21298"/>
                    </a:lnTo>
                    <a:lnTo>
                      <a:pt x="21189" y="9576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71"/>
              <p:cNvSpPr/>
              <p:nvPr/>
            </p:nvSpPr>
            <p:spPr>
              <a:xfrm>
                <a:off x="5734150" y="3549775"/>
                <a:ext cx="547100" cy="548125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21925" extrusionOk="0">
                    <a:moveTo>
                      <a:pt x="10900" y="758"/>
                    </a:moveTo>
                    <a:lnTo>
                      <a:pt x="21095" y="9911"/>
                    </a:lnTo>
                    <a:lnTo>
                      <a:pt x="10983" y="21171"/>
                    </a:lnTo>
                    <a:lnTo>
                      <a:pt x="792" y="12014"/>
                    </a:lnTo>
                    <a:lnTo>
                      <a:pt x="10900" y="758"/>
                    </a:lnTo>
                    <a:close/>
                    <a:moveTo>
                      <a:pt x="10875" y="1"/>
                    </a:moveTo>
                    <a:cubicBezTo>
                      <a:pt x="10870" y="1"/>
                      <a:pt x="10865" y="1"/>
                      <a:pt x="10860" y="1"/>
                    </a:cubicBezTo>
                    <a:cubicBezTo>
                      <a:pt x="10776" y="6"/>
                      <a:pt x="10701" y="45"/>
                      <a:pt x="10644" y="107"/>
                    </a:cubicBezTo>
                    <a:lnTo>
                      <a:pt x="114" y="11829"/>
                    </a:lnTo>
                    <a:cubicBezTo>
                      <a:pt x="0" y="11961"/>
                      <a:pt x="9" y="12155"/>
                      <a:pt x="141" y="12274"/>
                    </a:cubicBezTo>
                    <a:lnTo>
                      <a:pt x="10799" y="21845"/>
                    </a:lnTo>
                    <a:cubicBezTo>
                      <a:pt x="10856" y="21898"/>
                      <a:pt x="10931" y="21924"/>
                      <a:pt x="11005" y="21924"/>
                    </a:cubicBezTo>
                    <a:lnTo>
                      <a:pt x="11022" y="21924"/>
                    </a:lnTo>
                    <a:cubicBezTo>
                      <a:pt x="11107" y="21920"/>
                      <a:pt x="11186" y="21884"/>
                      <a:pt x="11239" y="21823"/>
                    </a:cubicBezTo>
                    <a:lnTo>
                      <a:pt x="21768" y="10096"/>
                    </a:lnTo>
                    <a:cubicBezTo>
                      <a:pt x="21883" y="9968"/>
                      <a:pt x="21874" y="9770"/>
                      <a:pt x="21747" y="9656"/>
                    </a:cubicBezTo>
                    <a:lnTo>
                      <a:pt x="11089" y="80"/>
                    </a:lnTo>
                    <a:cubicBezTo>
                      <a:pt x="11026" y="31"/>
                      <a:pt x="10953" y="1"/>
                      <a:pt x="108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71"/>
              <p:cNvSpPr/>
              <p:nvPr/>
            </p:nvSpPr>
            <p:spPr>
              <a:xfrm>
                <a:off x="6009275" y="3796975"/>
                <a:ext cx="33345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3338" h="11724" extrusionOk="0">
                    <a:moveTo>
                      <a:pt x="10531" y="1"/>
                    </a:moveTo>
                    <a:lnTo>
                      <a:pt x="0" y="11723"/>
                    </a:lnTo>
                    <a:lnTo>
                      <a:pt x="2548" y="11578"/>
                    </a:lnTo>
                    <a:lnTo>
                      <a:pt x="13338" y="141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71"/>
              <p:cNvSpPr/>
              <p:nvPr/>
            </p:nvSpPr>
            <p:spPr>
              <a:xfrm>
                <a:off x="6000900" y="3789150"/>
                <a:ext cx="350200" cy="308750"/>
              </a:xfrm>
              <a:custGeom>
                <a:avLst/>
                <a:gdLst/>
                <a:ahLst/>
                <a:cxnLst/>
                <a:rect l="l" t="t" r="r" b="b"/>
                <a:pathLst>
                  <a:path w="14008" h="12350" extrusionOk="0">
                    <a:moveTo>
                      <a:pt x="11002" y="631"/>
                    </a:moveTo>
                    <a:lnTo>
                      <a:pt x="12982" y="732"/>
                    </a:lnTo>
                    <a:lnTo>
                      <a:pt x="2742" y="11583"/>
                    </a:lnTo>
                    <a:lnTo>
                      <a:pt x="1079" y="11679"/>
                    </a:lnTo>
                    <a:lnTo>
                      <a:pt x="11002" y="631"/>
                    </a:lnTo>
                    <a:close/>
                    <a:moveTo>
                      <a:pt x="10859" y="0"/>
                    </a:moveTo>
                    <a:cubicBezTo>
                      <a:pt x="10778" y="0"/>
                      <a:pt x="10692" y="38"/>
                      <a:pt x="10632" y="103"/>
                    </a:cubicBezTo>
                    <a:lnTo>
                      <a:pt x="102" y="11829"/>
                    </a:lnTo>
                    <a:cubicBezTo>
                      <a:pt x="19" y="11922"/>
                      <a:pt x="1" y="12059"/>
                      <a:pt x="54" y="12173"/>
                    </a:cubicBezTo>
                    <a:cubicBezTo>
                      <a:pt x="106" y="12283"/>
                      <a:pt x="216" y="12349"/>
                      <a:pt x="335" y="12349"/>
                    </a:cubicBezTo>
                    <a:lnTo>
                      <a:pt x="352" y="12349"/>
                    </a:lnTo>
                    <a:lnTo>
                      <a:pt x="2901" y="12203"/>
                    </a:lnTo>
                    <a:cubicBezTo>
                      <a:pt x="2984" y="12199"/>
                      <a:pt x="3059" y="12164"/>
                      <a:pt x="3112" y="12107"/>
                    </a:cubicBezTo>
                    <a:lnTo>
                      <a:pt x="13902" y="670"/>
                    </a:lnTo>
                    <a:cubicBezTo>
                      <a:pt x="13985" y="582"/>
                      <a:pt x="14007" y="450"/>
                      <a:pt x="13963" y="340"/>
                    </a:cubicBezTo>
                    <a:cubicBezTo>
                      <a:pt x="13919" y="226"/>
                      <a:pt x="13809" y="151"/>
                      <a:pt x="13691" y="142"/>
                    </a:cubicBezTo>
                    <a:lnTo>
                      <a:pt x="10883" y="1"/>
                    </a:lnTo>
                    <a:cubicBezTo>
                      <a:pt x="10875" y="1"/>
                      <a:pt x="10867" y="0"/>
                      <a:pt x="10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71"/>
              <p:cNvSpPr/>
              <p:nvPr/>
            </p:nvSpPr>
            <p:spPr>
              <a:xfrm>
                <a:off x="6006075" y="3552975"/>
                <a:ext cx="336650" cy="247550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9902" extrusionOk="0">
                    <a:moveTo>
                      <a:pt x="2548" y="1"/>
                    </a:moveTo>
                    <a:lnTo>
                      <a:pt x="304" y="163"/>
                    </a:lnTo>
                    <a:lnTo>
                      <a:pt x="1" y="186"/>
                    </a:lnTo>
                    <a:lnTo>
                      <a:pt x="10659" y="9761"/>
                    </a:lnTo>
                    <a:lnTo>
                      <a:pt x="13466" y="990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71"/>
              <p:cNvSpPr/>
              <p:nvPr/>
            </p:nvSpPr>
            <p:spPr>
              <a:xfrm>
                <a:off x="5997600" y="3545150"/>
                <a:ext cx="353600" cy="263200"/>
              </a:xfrm>
              <a:custGeom>
                <a:avLst/>
                <a:gdLst/>
                <a:ahLst/>
                <a:cxnLst/>
                <a:rect l="l" t="t" r="r" b="b"/>
                <a:pathLst>
                  <a:path w="14144" h="10528" extrusionOk="0">
                    <a:moveTo>
                      <a:pt x="2777" y="635"/>
                    </a:moveTo>
                    <a:lnTo>
                      <a:pt x="12942" y="9859"/>
                    </a:lnTo>
                    <a:lnTo>
                      <a:pt x="11124" y="9766"/>
                    </a:lnTo>
                    <a:lnTo>
                      <a:pt x="1097" y="758"/>
                    </a:lnTo>
                    <a:lnTo>
                      <a:pt x="2777" y="635"/>
                    </a:lnTo>
                    <a:close/>
                    <a:moveTo>
                      <a:pt x="2881" y="1"/>
                    </a:moveTo>
                    <a:cubicBezTo>
                      <a:pt x="2876" y="1"/>
                      <a:pt x="2871" y="1"/>
                      <a:pt x="2866" y="1"/>
                    </a:cubicBezTo>
                    <a:lnTo>
                      <a:pt x="318" y="186"/>
                    </a:lnTo>
                    <a:cubicBezTo>
                      <a:pt x="190" y="195"/>
                      <a:pt x="84" y="279"/>
                      <a:pt x="45" y="397"/>
                    </a:cubicBezTo>
                    <a:cubicBezTo>
                      <a:pt x="1" y="516"/>
                      <a:pt x="36" y="648"/>
                      <a:pt x="128" y="732"/>
                    </a:cubicBezTo>
                    <a:lnTo>
                      <a:pt x="10791" y="10307"/>
                    </a:lnTo>
                    <a:cubicBezTo>
                      <a:pt x="10843" y="10351"/>
                      <a:pt x="10909" y="10382"/>
                      <a:pt x="10984" y="10387"/>
                    </a:cubicBezTo>
                    <a:lnTo>
                      <a:pt x="13787" y="10527"/>
                    </a:lnTo>
                    <a:lnTo>
                      <a:pt x="13805" y="10527"/>
                    </a:lnTo>
                    <a:cubicBezTo>
                      <a:pt x="13932" y="10527"/>
                      <a:pt x="14046" y="10452"/>
                      <a:pt x="14095" y="10334"/>
                    </a:cubicBezTo>
                    <a:cubicBezTo>
                      <a:pt x="14144" y="10214"/>
                      <a:pt x="14113" y="10074"/>
                      <a:pt x="14016" y="9981"/>
                    </a:cubicBezTo>
                    <a:lnTo>
                      <a:pt x="3098" y="86"/>
                    </a:lnTo>
                    <a:cubicBezTo>
                      <a:pt x="3037" y="31"/>
                      <a:pt x="2959" y="1"/>
                      <a:pt x="28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71"/>
              <p:cNvSpPr/>
              <p:nvPr/>
            </p:nvSpPr>
            <p:spPr>
              <a:xfrm>
                <a:off x="5581225" y="4250750"/>
                <a:ext cx="244675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1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40"/>
                    </a:lnTo>
                    <a:lnTo>
                      <a:pt x="9787" y="4424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71"/>
              <p:cNvSpPr/>
              <p:nvPr/>
            </p:nvSpPr>
            <p:spPr>
              <a:xfrm>
                <a:off x="5573200" y="4242925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10" y="754"/>
                    </a:moveTo>
                    <a:lnTo>
                      <a:pt x="9668" y="4759"/>
                    </a:lnTo>
                    <a:lnTo>
                      <a:pt x="5219" y="9709"/>
                    </a:lnTo>
                    <a:lnTo>
                      <a:pt x="762" y="5705"/>
                    </a:lnTo>
                    <a:lnTo>
                      <a:pt x="5210" y="754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5"/>
                      <a:pt x="4951" y="103"/>
                    </a:cubicBezTo>
                    <a:lnTo>
                      <a:pt x="88" y="5520"/>
                    </a:lnTo>
                    <a:cubicBezTo>
                      <a:pt x="31" y="5581"/>
                      <a:pt x="0" y="5665"/>
                      <a:pt x="5" y="5744"/>
                    </a:cubicBezTo>
                    <a:cubicBezTo>
                      <a:pt x="9" y="5828"/>
                      <a:pt x="49" y="5907"/>
                      <a:pt x="110" y="5964"/>
                    </a:cubicBezTo>
                    <a:lnTo>
                      <a:pt x="5035" y="10387"/>
                    </a:lnTo>
                    <a:cubicBezTo>
                      <a:pt x="5096" y="10439"/>
                      <a:pt x="5171" y="10466"/>
                      <a:pt x="5246" y="10466"/>
                    </a:cubicBezTo>
                    <a:cubicBezTo>
                      <a:pt x="5329" y="10466"/>
                      <a:pt x="5417" y="10431"/>
                      <a:pt x="5479" y="10360"/>
                    </a:cubicBezTo>
                    <a:lnTo>
                      <a:pt x="10341" y="4944"/>
                    </a:lnTo>
                    <a:cubicBezTo>
                      <a:pt x="10398" y="4881"/>
                      <a:pt x="10425" y="4802"/>
                      <a:pt x="10421" y="4719"/>
                    </a:cubicBezTo>
                    <a:cubicBezTo>
                      <a:pt x="10416" y="4635"/>
                      <a:pt x="10380" y="4556"/>
                      <a:pt x="10319" y="4503"/>
                    </a:cubicBezTo>
                    <a:lnTo>
                      <a:pt x="5395" y="81"/>
                    </a:lnTo>
                    <a:cubicBezTo>
                      <a:pt x="5335" y="28"/>
                      <a:pt x="5259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71"/>
              <p:cNvSpPr/>
              <p:nvPr/>
            </p:nvSpPr>
            <p:spPr>
              <a:xfrm>
                <a:off x="5704325" y="43613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6"/>
                    </a:lnTo>
                    <a:lnTo>
                      <a:pt x="6161" y="66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71"/>
              <p:cNvSpPr/>
              <p:nvPr/>
            </p:nvSpPr>
            <p:spPr>
              <a:xfrm>
                <a:off x="5695850" y="4353500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8" y="630"/>
                    </a:moveTo>
                    <a:lnTo>
                      <a:pt x="5805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5338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69" y="102"/>
                    </a:cubicBezTo>
                    <a:lnTo>
                      <a:pt x="106" y="5519"/>
                    </a:lnTo>
                    <a:cubicBezTo>
                      <a:pt x="19" y="5616"/>
                      <a:pt x="1" y="5752"/>
                      <a:pt x="58" y="5866"/>
                    </a:cubicBezTo>
                    <a:cubicBezTo>
                      <a:pt x="106" y="5972"/>
                      <a:pt x="216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1" y="5968"/>
                      <a:pt x="1686" y="5933"/>
                      <a:pt x="1743" y="5876"/>
                    </a:cubicBezTo>
                    <a:lnTo>
                      <a:pt x="6729" y="596"/>
                    </a:lnTo>
                    <a:cubicBezTo>
                      <a:pt x="6813" y="503"/>
                      <a:pt x="6835" y="375"/>
                      <a:pt x="6790" y="261"/>
                    </a:cubicBezTo>
                    <a:cubicBezTo>
                      <a:pt x="6746" y="147"/>
                      <a:pt x="6636" y="72"/>
                      <a:pt x="6514" y="68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71"/>
              <p:cNvSpPr/>
              <p:nvPr/>
            </p:nvSpPr>
            <p:spPr>
              <a:xfrm>
                <a:off x="5702775" y="42485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1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71"/>
              <p:cNvSpPr/>
              <p:nvPr/>
            </p:nvSpPr>
            <p:spPr>
              <a:xfrm>
                <a:off x="5694425" y="4240750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0" y="634"/>
                    </a:moveTo>
                    <a:lnTo>
                      <a:pt x="5694" y="4529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0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9"/>
                    </a:lnTo>
                    <a:cubicBezTo>
                      <a:pt x="186" y="98"/>
                      <a:pt x="80" y="181"/>
                      <a:pt x="40" y="300"/>
                    </a:cubicBezTo>
                    <a:cubicBezTo>
                      <a:pt x="1" y="419"/>
                      <a:pt x="31" y="551"/>
                      <a:pt x="129" y="634"/>
                    </a:cubicBezTo>
                    <a:lnTo>
                      <a:pt x="5052" y="5057"/>
                    </a:lnTo>
                    <a:cubicBezTo>
                      <a:pt x="5105" y="5106"/>
                      <a:pt x="5171" y="5132"/>
                      <a:pt x="5245" y="5136"/>
                    </a:cubicBezTo>
                    <a:lnTo>
                      <a:pt x="6539" y="5202"/>
                    </a:lnTo>
                    <a:lnTo>
                      <a:pt x="6557" y="5202"/>
                    </a:lnTo>
                    <a:cubicBezTo>
                      <a:pt x="6680" y="5202"/>
                      <a:pt x="6795" y="5127"/>
                      <a:pt x="6847" y="5008"/>
                    </a:cubicBezTo>
                    <a:cubicBezTo>
                      <a:pt x="6896" y="4885"/>
                      <a:pt x="6865" y="4744"/>
                      <a:pt x="6768" y="4657"/>
                    </a:cubicBezTo>
                    <a:lnTo>
                      <a:pt x="1721" y="80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71"/>
              <p:cNvSpPr/>
              <p:nvPr/>
            </p:nvSpPr>
            <p:spPr>
              <a:xfrm>
                <a:off x="5021850" y="3168075"/>
                <a:ext cx="24465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9840" extrusionOk="0">
                    <a:moveTo>
                      <a:pt x="4862" y="0"/>
                    </a:moveTo>
                    <a:lnTo>
                      <a:pt x="0" y="5417"/>
                    </a:lnTo>
                    <a:lnTo>
                      <a:pt x="4924" y="9840"/>
                    </a:lnTo>
                    <a:lnTo>
                      <a:pt x="9786" y="4423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71"/>
              <p:cNvSpPr/>
              <p:nvPr/>
            </p:nvSpPr>
            <p:spPr>
              <a:xfrm>
                <a:off x="5013150" y="31602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37" y="757"/>
                    </a:moveTo>
                    <a:lnTo>
                      <a:pt x="9695" y="4761"/>
                    </a:lnTo>
                    <a:lnTo>
                      <a:pt x="5245" y="9711"/>
                    </a:lnTo>
                    <a:lnTo>
                      <a:pt x="788" y="5707"/>
                    </a:lnTo>
                    <a:lnTo>
                      <a:pt x="5237" y="757"/>
                    </a:lnTo>
                    <a:close/>
                    <a:moveTo>
                      <a:pt x="5216" y="1"/>
                    </a:moveTo>
                    <a:cubicBezTo>
                      <a:pt x="5129" y="1"/>
                      <a:pt x="5042" y="36"/>
                      <a:pt x="4977" y="105"/>
                    </a:cubicBezTo>
                    <a:lnTo>
                      <a:pt x="115" y="5522"/>
                    </a:lnTo>
                    <a:cubicBezTo>
                      <a:pt x="1" y="5650"/>
                      <a:pt x="9" y="5848"/>
                      <a:pt x="137" y="5962"/>
                    </a:cubicBezTo>
                    <a:lnTo>
                      <a:pt x="5061" y="10385"/>
                    </a:lnTo>
                    <a:cubicBezTo>
                      <a:pt x="5123" y="10442"/>
                      <a:pt x="5197" y="10468"/>
                      <a:pt x="5272" y="10468"/>
                    </a:cubicBezTo>
                    <a:cubicBezTo>
                      <a:pt x="5355" y="10468"/>
                      <a:pt x="5444" y="10433"/>
                      <a:pt x="5505" y="10363"/>
                    </a:cubicBezTo>
                    <a:lnTo>
                      <a:pt x="10367" y="4946"/>
                    </a:lnTo>
                    <a:cubicBezTo>
                      <a:pt x="10424" y="4884"/>
                      <a:pt x="10456" y="4800"/>
                      <a:pt x="10451" y="4721"/>
                    </a:cubicBezTo>
                    <a:cubicBezTo>
                      <a:pt x="10447" y="4638"/>
                      <a:pt x="10407" y="4559"/>
                      <a:pt x="10345" y="4506"/>
                    </a:cubicBezTo>
                    <a:lnTo>
                      <a:pt x="5422" y="79"/>
                    </a:lnTo>
                    <a:cubicBezTo>
                      <a:pt x="5363" y="26"/>
                      <a:pt x="5289" y="1"/>
                      <a:pt x="5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71"/>
              <p:cNvSpPr/>
              <p:nvPr/>
            </p:nvSpPr>
            <p:spPr>
              <a:xfrm>
                <a:off x="5144925" y="3278650"/>
                <a:ext cx="154050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7" extrusionOk="0">
                    <a:moveTo>
                      <a:pt x="4863" y="0"/>
                    </a:moveTo>
                    <a:lnTo>
                      <a:pt x="1" y="5417"/>
                    </a:lnTo>
                    <a:lnTo>
                      <a:pt x="1176" y="5350"/>
                    </a:lnTo>
                    <a:lnTo>
                      <a:pt x="6162" y="65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71"/>
              <p:cNvSpPr/>
              <p:nvPr/>
            </p:nvSpPr>
            <p:spPr>
              <a:xfrm>
                <a:off x="5136450" y="3270825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9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3"/>
                    </a:lnTo>
                    <a:lnTo>
                      <a:pt x="5339" y="634"/>
                    </a:lnTo>
                    <a:close/>
                    <a:moveTo>
                      <a:pt x="5220" y="0"/>
                    </a:moveTo>
                    <a:cubicBezTo>
                      <a:pt x="5128" y="0"/>
                      <a:pt x="5035" y="35"/>
                      <a:pt x="4974" y="106"/>
                    </a:cubicBezTo>
                    <a:lnTo>
                      <a:pt x="106" y="5523"/>
                    </a:lnTo>
                    <a:cubicBezTo>
                      <a:pt x="23" y="5615"/>
                      <a:pt x="1" y="5752"/>
                      <a:pt x="59" y="5866"/>
                    </a:cubicBezTo>
                    <a:cubicBezTo>
                      <a:pt x="112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8" y="6042"/>
                    </a:cubicBezTo>
                    <a:lnTo>
                      <a:pt x="1532" y="5976"/>
                    </a:lnTo>
                    <a:cubicBezTo>
                      <a:pt x="1617" y="5971"/>
                      <a:pt x="1690" y="5937"/>
                      <a:pt x="1743" y="5879"/>
                    </a:cubicBezTo>
                    <a:lnTo>
                      <a:pt x="6729" y="594"/>
                    </a:lnTo>
                    <a:cubicBezTo>
                      <a:pt x="6812" y="506"/>
                      <a:pt x="6839" y="378"/>
                      <a:pt x="6791" y="264"/>
                    </a:cubicBezTo>
                    <a:cubicBezTo>
                      <a:pt x="6747" y="149"/>
                      <a:pt x="6637" y="75"/>
                      <a:pt x="6518" y="66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71"/>
              <p:cNvSpPr/>
              <p:nvPr/>
            </p:nvSpPr>
            <p:spPr>
              <a:xfrm>
                <a:off x="5143400" y="3165975"/>
                <a:ext cx="15557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3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23" y="4572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71"/>
              <p:cNvSpPr/>
              <p:nvPr/>
            </p:nvSpPr>
            <p:spPr>
              <a:xfrm>
                <a:off x="5135025" y="31581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0"/>
                    </a:lnTo>
                    <a:lnTo>
                      <a:pt x="5699" y="4530"/>
                    </a:lnTo>
                    <a:lnTo>
                      <a:pt x="5387" y="4516"/>
                    </a:lnTo>
                    <a:lnTo>
                      <a:pt x="1093" y="657"/>
                    </a:lnTo>
                    <a:lnTo>
                      <a:pt x="1404" y="635"/>
                    </a:lnTo>
                    <a:close/>
                    <a:moveTo>
                      <a:pt x="1510" y="1"/>
                    </a:moveTo>
                    <a:cubicBezTo>
                      <a:pt x="1504" y="1"/>
                      <a:pt x="1499" y="1"/>
                      <a:pt x="1493" y="1"/>
                    </a:cubicBezTo>
                    <a:lnTo>
                      <a:pt x="313" y="85"/>
                    </a:lnTo>
                    <a:cubicBezTo>
                      <a:pt x="190" y="94"/>
                      <a:pt x="80" y="178"/>
                      <a:pt x="41" y="296"/>
                    </a:cubicBezTo>
                    <a:cubicBezTo>
                      <a:pt x="1" y="415"/>
                      <a:pt x="31" y="547"/>
                      <a:pt x="129" y="631"/>
                    </a:cubicBezTo>
                    <a:lnTo>
                      <a:pt x="5053" y="5052"/>
                    </a:lnTo>
                    <a:cubicBezTo>
                      <a:pt x="5106" y="5101"/>
                      <a:pt x="5175" y="5132"/>
                      <a:pt x="5246" y="5137"/>
                    </a:cubicBezTo>
                    <a:lnTo>
                      <a:pt x="6544" y="5202"/>
                    </a:lnTo>
                    <a:lnTo>
                      <a:pt x="6558" y="5202"/>
                    </a:lnTo>
                    <a:cubicBezTo>
                      <a:pt x="6685" y="5202"/>
                      <a:pt x="6800" y="5123"/>
                      <a:pt x="6848" y="5009"/>
                    </a:cubicBezTo>
                    <a:cubicBezTo>
                      <a:pt x="6896" y="4885"/>
                      <a:pt x="6865" y="4745"/>
                      <a:pt x="6769" y="4656"/>
                    </a:cubicBezTo>
                    <a:lnTo>
                      <a:pt x="1726" y="80"/>
                    </a:lnTo>
                    <a:cubicBezTo>
                      <a:pt x="1664" y="27"/>
                      <a:pt x="1588" y="1"/>
                      <a:pt x="15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71"/>
              <p:cNvSpPr/>
              <p:nvPr/>
            </p:nvSpPr>
            <p:spPr>
              <a:xfrm>
                <a:off x="5167375" y="4009300"/>
                <a:ext cx="2447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840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39"/>
                    </a:lnTo>
                    <a:lnTo>
                      <a:pt x="9787" y="4423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71"/>
              <p:cNvSpPr/>
              <p:nvPr/>
            </p:nvSpPr>
            <p:spPr>
              <a:xfrm>
                <a:off x="5159450" y="4001525"/>
                <a:ext cx="2606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468" extrusionOk="0">
                    <a:moveTo>
                      <a:pt x="5206" y="756"/>
                    </a:moveTo>
                    <a:lnTo>
                      <a:pt x="9664" y="4760"/>
                    </a:lnTo>
                    <a:lnTo>
                      <a:pt x="5215" y="9711"/>
                    </a:lnTo>
                    <a:lnTo>
                      <a:pt x="758" y="5706"/>
                    </a:lnTo>
                    <a:lnTo>
                      <a:pt x="5206" y="756"/>
                    </a:lnTo>
                    <a:close/>
                    <a:moveTo>
                      <a:pt x="5186" y="0"/>
                    </a:moveTo>
                    <a:cubicBezTo>
                      <a:pt x="5099" y="0"/>
                      <a:pt x="5011" y="36"/>
                      <a:pt x="4947" y="105"/>
                    </a:cubicBezTo>
                    <a:lnTo>
                      <a:pt x="84" y="5522"/>
                    </a:lnTo>
                    <a:cubicBezTo>
                      <a:pt x="27" y="5583"/>
                      <a:pt x="1" y="5662"/>
                      <a:pt x="5" y="5745"/>
                    </a:cubicBezTo>
                    <a:cubicBezTo>
                      <a:pt x="10" y="5830"/>
                      <a:pt x="45" y="5909"/>
                      <a:pt x="106" y="5962"/>
                    </a:cubicBezTo>
                    <a:lnTo>
                      <a:pt x="5031" y="10384"/>
                    </a:lnTo>
                    <a:cubicBezTo>
                      <a:pt x="5092" y="10441"/>
                      <a:pt x="5167" y="10467"/>
                      <a:pt x="5242" y="10467"/>
                    </a:cubicBezTo>
                    <a:cubicBezTo>
                      <a:pt x="5325" y="10467"/>
                      <a:pt x="5413" y="10432"/>
                      <a:pt x="5475" y="10362"/>
                    </a:cubicBezTo>
                    <a:lnTo>
                      <a:pt x="10337" y="4945"/>
                    </a:lnTo>
                    <a:cubicBezTo>
                      <a:pt x="10394" y="4884"/>
                      <a:pt x="10425" y="4800"/>
                      <a:pt x="10421" y="4721"/>
                    </a:cubicBezTo>
                    <a:cubicBezTo>
                      <a:pt x="10417" y="4637"/>
                      <a:pt x="10377" y="4557"/>
                      <a:pt x="10315" y="4500"/>
                    </a:cubicBezTo>
                    <a:lnTo>
                      <a:pt x="5391" y="79"/>
                    </a:lnTo>
                    <a:cubicBezTo>
                      <a:pt x="5333" y="26"/>
                      <a:pt x="5259" y="0"/>
                      <a:pt x="51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71"/>
              <p:cNvSpPr/>
              <p:nvPr/>
            </p:nvSpPr>
            <p:spPr>
              <a:xfrm>
                <a:off x="5290475" y="41198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175" y="5352"/>
                    </a:lnTo>
                    <a:lnTo>
                      <a:pt x="6161" y="67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71"/>
              <p:cNvSpPr/>
              <p:nvPr/>
            </p:nvSpPr>
            <p:spPr>
              <a:xfrm>
                <a:off x="5282000" y="4112050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8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8"/>
                    </a:lnTo>
                    <a:lnTo>
                      <a:pt x="5338" y="634"/>
                    </a:lnTo>
                    <a:close/>
                    <a:moveTo>
                      <a:pt x="5220" y="0"/>
                    </a:moveTo>
                    <a:cubicBezTo>
                      <a:pt x="5136" y="0"/>
                      <a:pt x="5035" y="36"/>
                      <a:pt x="4973" y="106"/>
                    </a:cubicBezTo>
                    <a:lnTo>
                      <a:pt x="106" y="5522"/>
                    </a:lnTo>
                    <a:cubicBezTo>
                      <a:pt x="23" y="5615"/>
                      <a:pt x="1" y="5752"/>
                      <a:pt x="58" y="5866"/>
                    </a:cubicBezTo>
                    <a:cubicBezTo>
                      <a:pt x="111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7" y="6042"/>
                    </a:cubicBezTo>
                    <a:lnTo>
                      <a:pt x="1532" y="5976"/>
                    </a:lnTo>
                    <a:cubicBezTo>
                      <a:pt x="1616" y="5971"/>
                      <a:pt x="1691" y="5936"/>
                      <a:pt x="1743" y="5879"/>
                    </a:cubicBezTo>
                    <a:lnTo>
                      <a:pt x="6729" y="595"/>
                    </a:lnTo>
                    <a:cubicBezTo>
                      <a:pt x="6813" y="506"/>
                      <a:pt x="6839" y="379"/>
                      <a:pt x="6790" y="264"/>
                    </a:cubicBezTo>
                    <a:cubicBezTo>
                      <a:pt x="6746" y="150"/>
                      <a:pt x="6636" y="75"/>
                      <a:pt x="6518" y="67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71"/>
              <p:cNvSpPr/>
              <p:nvPr/>
            </p:nvSpPr>
            <p:spPr>
              <a:xfrm>
                <a:off x="5288925" y="4007200"/>
                <a:ext cx="155575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4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5"/>
                    </a:lnTo>
                    <a:lnTo>
                      <a:pt x="4925" y="4507"/>
                    </a:lnTo>
                    <a:lnTo>
                      <a:pt x="6223" y="4573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71"/>
              <p:cNvSpPr/>
              <p:nvPr/>
            </p:nvSpPr>
            <p:spPr>
              <a:xfrm>
                <a:off x="5280575" y="39994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28"/>
                    </a:lnTo>
                    <a:lnTo>
                      <a:pt x="5387" y="4516"/>
                    </a:lnTo>
                    <a:lnTo>
                      <a:pt x="1092" y="656"/>
                    </a:lnTo>
                    <a:lnTo>
                      <a:pt x="1404" y="635"/>
                    </a:lnTo>
                    <a:close/>
                    <a:moveTo>
                      <a:pt x="1513" y="0"/>
                    </a:moveTo>
                    <a:cubicBezTo>
                      <a:pt x="1506" y="0"/>
                      <a:pt x="1499" y="0"/>
                      <a:pt x="1492" y="1"/>
                    </a:cubicBezTo>
                    <a:lnTo>
                      <a:pt x="313" y="84"/>
                    </a:lnTo>
                    <a:cubicBezTo>
                      <a:pt x="190" y="97"/>
                      <a:pt x="80" y="176"/>
                      <a:pt x="40" y="296"/>
                    </a:cubicBezTo>
                    <a:cubicBezTo>
                      <a:pt x="1" y="414"/>
                      <a:pt x="36" y="546"/>
                      <a:pt x="129" y="629"/>
                    </a:cubicBezTo>
                    <a:lnTo>
                      <a:pt x="5052" y="5052"/>
                    </a:lnTo>
                    <a:cubicBezTo>
                      <a:pt x="5105" y="5101"/>
                      <a:pt x="5176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3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0"/>
                    </a:lnTo>
                    <a:cubicBezTo>
                      <a:pt x="1665" y="27"/>
                      <a:pt x="1589" y="0"/>
                      <a:pt x="151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71"/>
              <p:cNvSpPr/>
              <p:nvPr/>
            </p:nvSpPr>
            <p:spPr>
              <a:xfrm>
                <a:off x="4403375" y="4929425"/>
                <a:ext cx="2196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317" extrusionOk="0">
                    <a:moveTo>
                      <a:pt x="1765" y="0"/>
                    </a:moveTo>
                    <a:lnTo>
                      <a:pt x="1" y="6380"/>
                    </a:lnTo>
                    <a:lnTo>
                      <a:pt x="7019" y="8317"/>
                    </a:lnTo>
                    <a:lnTo>
                      <a:pt x="8783" y="1936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71"/>
              <p:cNvSpPr/>
              <p:nvPr/>
            </p:nvSpPr>
            <p:spPr>
              <a:xfrm>
                <a:off x="4395350" y="4921600"/>
                <a:ext cx="2356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9427" h="8947" extrusionOk="0">
                    <a:moveTo>
                      <a:pt x="2302" y="700"/>
                    </a:moveTo>
                    <a:lnTo>
                      <a:pt x="8718" y="2469"/>
                    </a:lnTo>
                    <a:lnTo>
                      <a:pt x="7124" y="8246"/>
                    </a:lnTo>
                    <a:lnTo>
                      <a:pt x="708" y="6473"/>
                    </a:lnTo>
                    <a:lnTo>
                      <a:pt x="2302" y="700"/>
                    </a:lnTo>
                    <a:close/>
                    <a:moveTo>
                      <a:pt x="2080" y="1"/>
                    </a:moveTo>
                    <a:cubicBezTo>
                      <a:pt x="1945" y="1"/>
                      <a:pt x="1819" y="91"/>
                      <a:pt x="1782" y="229"/>
                    </a:cubicBezTo>
                    <a:lnTo>
                      <a:pt x="22" y="6610"/>
                    </a:lnTo>
                    <a:cubicBezTo>
                      <a:pt x="1" y="6689"/>
                      <a:pt x="9" y="6776"/>
                      <a:pt x="48" y="6847"/>
                    </a:cubicBezTo>
                    <a:cubicBezTo>
                      <a:pt x="93" y="6922"/>
                      <a:pt x="159" y="6975"/>
                      <a:pt x="238" y="6997"/>
                    </a:cubicBezTo>
                    <a:lnTo>
                      <a:pt x="7256" y="8933"/>
                    </a:lnTo>
                    <a:cubicBezTo>
                      <a:pt x="7288" y="8941"/>
                      <a:pt x="7314" y="8947"/>
                      <a:pt x="7340" y="8947"/>
                    </a:cubicBezTo>
                    <a:cubicBezTo>
                      <a:pt x="7397" y="8947"/>
                      <a:pt x="7450" y="8929"/>
                      <a:pt x="7494" y="8902"/>
                    </a:cubicBezTo>
                    <a:cubicBezTo>
                      <a:pt x="7569" y="8862"/>
                      <a:pt x="7621" y="8792"/>
                      <a:pt x="7644" y="8713"/>
                    </a:cubicBezTo>
                    <a:lnTo>
                      <a:pt x="9404" y="2332"/>
                    </a:lnTo>
                    <a:cubicBezTo>
                      <a:pt x="9426" y="2253"/>
                      <a:pt x="9417" y="2170"/>
                      <a:pt x="9373" y="2095"/>
                    </a:cubicBezTo>
                    <a:cubicBezTo>
                      <a:pt x="9333" y="2024"/>
                      <a:pt x="9268" y="1971"/>
                      <a:pt x="9183" y="1950"/>
                    </a:cubicBezTo>
                    <a:lnTo>
                      <a:pt x="2166" y="13"/>
                    </a:lnTo>
                    <a:cubicBezTo>
                      <a:pt x="2137" y="5"/>
                      <a:pt x="2108" y="1"/>
                      <a:pt x="20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71"/>
              <p:cNvSpPr/>
              <p:nvPr/>
            </p:nvSpPr>
            <p:spPr>
              <a:xfrm>
                <a:off x="4403375" y="5088925"/>
                <a:ext cx="1884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3130" extrusionOk="0">
                    <a:moveTo>
                      <a:pt x="1" y="0"/>
                    </a:moveTo>
                    <a:lnTo>
                      <a:pt x="590" y="1025"/>
                    </a:lnTo>
                    <a:lnTo>
                      <a:pt x="7538" y="3129"/>
                    </a:lnTo>
                    <a:lnTo>
                      <a:pt x="7538" y="3129"/>
                    </a:lnTo>
                    <a:lnTo>
                      <a:pt x="7019" y="19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71"/>
              <p:cNvSpPr/>
              <p:nvPr/>
            </p:nvSpPr>
            <p:spPr>
              <a:xfrm>
                <a:off x="4395025" y="5081150"/>
                <a:ext cx="2052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753" extrusionOk="0">
                    <a:moveTo>
                      <a:pt x="985" y="817"/>
                    </a:moveTo>
                    <a:lnTo>
                      <a:pt x="7129" y="2512"/>
                    </a:lnTo>
                    <a:lnTo>
                      <a:pt x="7313" y="2943"/>
                    </a:lnTo>
                    <a:lnTo>
                      <a:pt x="1131" y="1072"/>
                    </a:lnTo>
                    <a:lnTo>
                      <a:pt x="985" y="817"/>
                    </a:lnTo>
                    <a:close/>
                    <a:moveTo>
                      <a:pt x="332" y="0"/>
                    </a:moveTo>
                    <a:cubicBezTo>
                      <a:pt x="238" y="0"/>
                      <a:pt x="149" y="43"/>
                      <a:pt x="88" y="118"/>
                    </a:cubicBezTo>
                    <a:cubicBezTo>
                      <a:pt x="8" y="219"/>
                      <a:pt x="0" y="355"/>
                      <a:pt x="67" y="465"/>
                    </a:cubicBezTo>
                    <a:lnTo>
                      <a:pt x="652" y="1491"/>
                    </a:lnTo>
                    <a:cubicBezTo>
                      <a:pt x="691" y="1561"/>
                      <a:pt x="757" y="1609"/>
                      <a:pt x="832" y="1635"/>
                    </a:cubicBezTo>
                    <a:lnTo>
                      <a:pt x="7784" y="3739"/>
                    </a:lnTo>
                    <a:cubicBezTo>
                      <a:pt x="7815" y="3747"/>
                      <a:pt x="7841" y="3753"/>
                      <a:pt x="7872" y="3753"/>
                    </a:cubicBezTo>
                    <a:cubicBezTo>
                      <a:pt x="7961" y="3753"/>
                      <a:pt x="8048" y="3713"/>
                      <a:pt x="8105" y="3647"/>
                    </a:cubicBezTo>
                    <a:cubicBezTo>
                      <a:pt x="8189" y="3554"/>
                      <a:pt x="8211" y="3426"/>
                      <a:pt x="8158" y="3312"/>
                    </a:cubicBezTo>
                    <a:lnTo>
                      <a:pt x="7639" y="2124"/>
                    </a:lnTo>
                    <a:cubicBezTo>
                      <a:pt x="7604" y="2037"/>
                      <a:pt x="7529" y="1970"/>
                      <a:pt x="7437" y="1948"/>
                    </a:cubicBezTo>
                    <a:lnTo>
                      <a:pt x="418" y="12"/>
                    </a:lnTo>
                    <a:cubicBezTo>
                      <a:pt x="390" y="4"/>
                      <a:pt x="361" y="0"/>
                      <a:pt x="3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71"/>
              <p:cNvSpPr/>
              <p:nvPr/>
            </p:nvSpPr>
            <p:spPr>
              <a:xfrm>
                <a:off x="4578850" y="4977825"/>
                <a:ext cx="59075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7574" extrusionOk="0">
                    <a:moveTo>
                      <a:pt x="1764" y="0"/>
                    </a:moveTo>
                    <a:lnTo>
                      <a:pt x="0" y="6381"/>
                    </a:lnTo>
                    <a:lnTo>
                      <a:pt x="519" y="7573"/>
                    </a:lnTo>
                    <a:lnTo>
                      <a:pt x="2363" y="1016"/>
                    </a:lnTo>
                    <a:lnTo>
                      <a:pt x="1835" y="124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71"/>
              <p:cNvSpPr/>
              <p:nvPr/>
            </p:nvSpPr>
            <p:spPr>
              <a:xfrm>
                <a:off x="4570800" y="4970025"/>
                <a:ext cx="7527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8198" extrusionOk="0">
                    <a:moveTo>
                      <a:pt x="2192" y="1108"/>
                    </a:moveTo>
                    <a:lnTo>
                      <a:pt x="2350" y="1372"/>
                    </a:lnTo>
                    <a:lnTo>
                      <a:pt x="780" y="6957"/>
                    </a:lnTo>
                    <a:lnTo>
                      <a:pt x="656" y="6671"/>
                    </a:lnTo>
                    <a:lnTo>
                      <a:pt x="2192" y="1108"/>
                    </a:lnTo>
                    <a:close/>
                    <a:moveTo>
                      <a:pt x="2085" y="1"/>
                    </a:moveTo>
                    <a:cubicBezTo>
                      <a:pt x="2071" y="1"/>
                      <a:pt x="2057" y="2"/>
                      <a:pt x="2043" y="4"/>
                    </a:cubicBezTo>
                    <a:cubicBezTo>
                      <a:pt x="1919" y="22"/>
                      <a:pt x="1818" y="109"/>
                      <a:pt x="1783" y="229"/>
                    </a:cubicBezTo>
                    <a:lnTo>
                      <a:pt x="23" y="6608"/>
                    </a:lnTo>
                    <a:cubicBezTo>
                      <a:pt x="0" y="6679"/>
                      <a:pt x="10" y="6754"/>
                      <a:pt x="36" y="6820"/>
                    </a:cubicBezTo>
                    <a:lnTo>
                      <a:pt x="555" y="8008"/>
                    </a:lnTo>
                    <a:cubicBezTo>
                      <a:pt x="603" y="8123"/>
                      <a:pt x="718" y="8198"/>
                      <a:pt x="841" y="8198"/>
                    </a:cubicBezTo>
                    <a:lnTo>
                      <a:pt x="863" y="8198"/>
                    </a:lnTo>
                    <a:cubicBezTo>
                      <a:pt x="995" y="8188"/>
                      <a:pt x="1109" y="8096"/>
                      <a:pt x="1145" y="7969"/>
                    </a:cubicBezTo>
                    <a:lnTo>
                      <a:pt x="2989" y="1412"/>
                    </a:lnTo>
                    <a:cubicBezTo>
                      <a:pt x="3010" y="1333"/>
                      <a:pt x="2997" y="1245"/>
                      <a:pt x="2957" y="1170"/>
                    </a:cubicBezTo>
                    <a:lnTo>
                      <a:pt x="2355" y="154"/>
                    </a:lnTo>
                    <a:cubicBezTo>
                      <a:pt x="2296" y="60"/>
                      <a:pt x="2196" y="1"/>
                      <a:pt x="20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71"/>
              <p:cNvSpPr/>
              <p:nvPr/>
            </p:nvSpPr>
            <p:spPr>
              <a:xfrm>
                <a:off x="3357775" y="2560150"/>
                <a:ext cx="2447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9841" extrusionOk="0">
                    <a:moveTo>
                      <a:pt x="4866" y="1"/>
                    </a:moveTo>
                    <a:lnTo>
                      <a:pt x="0" y="5418"/>
                    </a:lnTo>
                    <a:lnTo>
                      <a:pt x="4923" y="9840"/>
                    </a:lnTo>
                    <a:lnTo>
                      <a:pt x="9790" y="4424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71"/>
              <p:cNvSpPr/>
              <p:nvPr/>
            </p:nvSpPr>
            <p:spPr>
              <a:xfrm>
                <a:off x="3349850" y="25523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06" y="757"/>
                    </a:moveTo>
                    <a:lnTo>
                      <a:pt x="9663" y="4761"/>
                    </a:lnTo>
                    <a:lnTo>
                      <a:pt x="5218" y="9711"/>
                    </a:lnTo>
                    <a:lnTo>
                      <a:pt x="756" y="5706"/>
                    </a:lnTo>
                    <a:lnTo>
                      <a:pt x="5206" y="757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6"/>
                      <a:pt x="4950" y="105"/>
                    </a:cubicBezTo>
                    <a:lnTo>
                      <a:pt x="84" y="5522"/>
                    </a:lnTo>
                    <a:cubicBezTo>
                      <a:pt x="27" y="5584"/>
                      <a:pt x="0" y="5663"/>
                      <a:pt x="4" y="5747"/>
                    </a:cubicBezTo>
                    <a:cubicBezTo>
                      <a:pt x="9" y="5830"/>
                      <a:pt x="44" y="5909"/>
                      <a:pt x="106" y="5962"/>
                    </a:cubicBezTo>
                    <a:lnTo>
                      <a:pt x="5033" y="10385"/>
                    </a:lnTo>
                    <a:cubicBezTo>
                      <a:pt x="5090" y="10438"/>
                      <a:pt x="5165" y="10468"/>
                      <a:pt x="5240" y="10468"/>
                    </a:cubicBezTo>
                    <a:lnTo>
                      <a:pt x="5258" y="10468"/>
                    </a:lnTo>
                    <a:cubicBezTo>
                      <a:pt x="5342" y="10464"/>
                      <a:pt x="5417" y="10424"/>
                      <a:pt x="5474" y="10363"/>
                    </a:cubicBezTo>
                    <a:lnTo>
                      <a:pt x="10340" y="4946"/>
                    </a:lnTo>
                    <a:cubicBezTo>
                      <a:pt x="10455" y="4818"/>
                      <a:pt x="10442" y="4620"/>
                      <a:pt x="10314" y="4501"/>
                    </a:cubicBezTo>
                    <a:lnTo>
                      <a:pt x="5390" y="79"/>
                    </a:lnTo>
                    <a:cubicBezTo>
                      <a:pt x="5332" y="26"/>
                      <a:pt x="5258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71"/>
              <p:cNvSpPr/>
              <p:nvPr/>
            </p:nvSpPr>
            <p:spPr>
              <a:xfrm>
                <a:off x="3480850" y="26707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80" y="5351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71"/>
              <p:cNvSpPr/>
              <p:nvPr/>
            </p:nvSpPr>
            <p:spPr>
              <a:xfrm>
                <a:off x="3472475" y="2662900"/>
                <a:ext cx="1708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8" extrusionOk="0">
                    <a:moveTo>
                      <a:pt x="5334" y="635"/>
                    </a:moveTo>
                    <a:lnTo>
                      <a:pt x="5805" y="661"/>
                    </a:lnTo>
                    <a:lnTo>
                      <a:pt x="1369" y="5361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4" y="635"/>
                    </a:lnTo>
                    <a:close/>
                    <a:moveTo>
                      <a:pt x="5203" y="1"/>
                    </a:moveTo>
                    <a:cubicBezTo>
                      <a:pt x="5118" y="1"/>
                      <a:pt x="5028" y="40"/>
                      <a:pt x="4970" y="107"/>
                    </a:cubicBezTo>
                    <a:lnTo>
                      <a:pt x="102" y="5523"/>
                    </a:lnTo>
                    <a:cubicBezTo>
                      <a:pt x="19" y="5615"/>
                      <a:pt x="1" y="5753"/>
                      <a:pt x="53" y="5867"/>
                    </a:cubicBezTo>
                    <a:cubicBezTo>
                      <a:pt x="106" y="5977"/>
                      <a:pt x="217" y="6047"/>
                      <a:pt x="335" y="6047"/>
                    </a:cubicBezTo>
                    <a:cubicBezTo>
                      <a:pt x="344" y="6047"/>
                      <a:pt x="349" y="6047"/>
                      <a:pt x="353" y="6043"/>
                    </a:cubicBezTo>
                    <a:lnTo>
                      <a:pt x="1532" y="5977"/>
                    </a:lnTo>
                    <a:cubicBezTo>
                      <a:pt x="1611" y="5972"/>
                      <a:pt x="1686" y="5937"/>
                      <a:pt x="1739" y="5879"/>
                    </a:cubicBezTo>
                    <a:lnTo>
                      <a:pt x="6725" y="595"/>
                    </a:lnTo>
                    <a:cubicBezTo>
                      <a:pt x="6808" y="507"/>
                      <a:pt x="6835" y="379"/>
                      <a:pt x="6786" y="265"/>
                    </a:cubicBezTo>
                    <a:cubicBezTo>
                      <a:pt x="6743" y="150"/>
                      <a:pt x="6637" y="76"/>
                      <a:pt x="6513" y="67"/>
                    </a:cubicBezTo>
                    <a:lnTo>
                      <a:pt x="5216" y="1"/>
                    </a:lnTo>
                    <a:cubicBezTo>
                      <a:pt x="5211" y="1"/>
                      <a:pt x="5207" y="1"/>
                      <a:pt x="52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71"/>
              <p:cNvSpPr/>
              <p:nvPr/>
            </p:nvSpPr>
            <p:spPr>
              <a:xfrm>
                <a:off x="3479425" y="25580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8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71"/>
              <p:cNvSpPr/>
              <p:nvPr/>
            </p:nvSpPr>
            <p:spPr>
              <a:xfrm>
                <a:off x="3470950" y="2550225"/>
                <a:ext cx="1725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204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7"/>
                    </a:lnTo>
                    <a:lnTo>
                      <a:pt x="1097" y="658"/>
                    </a:lnTo>
                    <a:lnTo>
                      <a:pt x="1404" y="636"/>
                    </a:lnTo>
                    <a:close/>
                    <a:moveTo>
                      <a:pt x="1520" y="1"/>
                    </a:moveTo>
                    <a:cubicBezTo>
                      <a:pt x="1511" y="1"/>
                      <a:pt x="1502" y="1"/>
                      <a:pt x="1493" y="2"/>
                    </a:cubicBezTo>
                    <a:lnTo>
                      <a:pt x="313" y="85"/>
                    </a:lnTo>
                    <a:cubicBezTo>
                      <a:pt x="189" y="99"/>
                      <a:pt x="84" y="178"/>
                      <a:pt x="41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32"/>
                      <a:pt x="5246" y="5138"/>
                    </a:cubicBezTo>
                    <a:lnTo>
                      <a:pt x="6544" y="5203"/>
                    </a:lnTo>
                    <a:lnTo>
                      <a:pt x="6557" y="5203"/>
                    </a:lnTo>
                    <a:cubicBezTo>
                      <a:pt x="6684" y="5203"/>
                      <a:pt x="6799" y="5124"/>
                      <a:pt x="6847" y="5010"/>
                    </a:cubicBezTo>
                    <a:cubicBezTo>
                      <a:pt x="6900" y="4886"/>
                      <a:pt x="6865" y="4746"/>
                      <a:pt x="6768" y="4657"/>
                    </a:cubicBezTo>
                    <a:lnTo>
                      <a:pt x="1725" y="81"/>
                    </a:lnTo>
                    <a:cubicBezTo>
                      <a:pt x="1670" y="30"/>
                      <a:pt x="1595" y="1"/>
                      <a:pt x="15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71"/>
              <p:cNvSpPr/>
              <p:nvPr/>
            </p:nvSpPr>
            <p:spPr>
              <a:xfrm>
                <a:off x="4751550" y="35793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91" y="4424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71"/>
              <p:cNvSpPr/>
              <p:nvPr/>
            </p:nvSpPr>
            <p:spPr>
              <a:xfrm>
                <a:off x="4742850" y="3571525"/>
                <a:ext cx="26217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7" extrusionOk="0">
                    <a:moveTo>
                      <a:pt x="5237" y="755"/>
                    </a:moveTo>
                    <a:lnTo>
                      <a:pt x="9694" y="4760"/>
                    </a:lnTo>
                    <a:lnTo>
                      <a:pt x="5251" y="9710"/>
                    </a:lnTo>
                    <a:lnTo>
                      <a:pt x="789" y="5705"/>
                    </a:lnTo>
                    <a:lnTo>
                      <a:pt x="5237" y="755"/>
                    </a:lnTo>
                    <a:close/>
                    <a:moveTo>
                      <a:pt x="5223" y="1"/>
                    </a:moveTo>
                    <a:cubicBezTo>
                      <a:pt x="5214" y="1"/>
                      <a:pt x="5206" y="1"/>
                      <a:pt x="5198" y="2"/>
                    </a:cubicBezTo>
                    <a:cubicBezTo>
                      <a:pt x="5114" y="7"/>
                      <a:pt x="5035" y="42"/>
                      <a:pt x="4978" y="104"/>
                    </a:cubicBezTo>
                    <a:lnTo>
                      <a:pt x="115" y="5520"/>
                    </a:lnTo>
                    <a:cubicBezTo>
                      <a:pt x="1" y="5648"/>
                      <a:pt x="9" y="5847"/>
                      <a:pt x="137" y="5965"/>
                    </a:cubicBezTo>
                    <a:lnTo>
                      <a:pt x="5066" y="10388"/>
                    </a:lnTo>
                    <a:cubicBezTo>
                      <a:pt x="5123" y="10440"/>
                      <a:pt x="5198" y="10467"/>
                      <a:pt x="5273" y="10467"/>
                    </a:cubicBezTo>
                    <a:cubicBezTo>
                      <a:pt x="5360" y="10467"/>
                      <a:pt x="5444" y="10431"/>
                      <a:pt x="5506" y="10361"/>
                    </a:cubicBezTo>
                    <a:lnTo>
                      <a:pt x="10368" y="4945"/>
                    </a:lnTo>
                    <a:cubicBezTo>
                      <a:pt x="10487" y="4817"/>
                      <a:pt x="10474" y="4618"/>
                      <a:pt x="10346" y="4504"/>
                    </a:cubicBezTo>
                    <a:lnTo>
                      <a:pt x="5422" y="81"/>
                    </a:lnTo>
                    <a:cubicBezTo>
                      <a:pt x="5367" y="31"/>
                      <a:pt x="5292" y="1"/>
                      <a:pt x="5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71"/>
              <p:cNvSpPr/>
              <p:nvPr/>
            </p:nvSpPr>
            <p:spPr>
              <a:xfrm>
                <a:off x="4874650" y="36899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7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71"/>
              <p:cNvSpPr/>
              <p:nvPr/>
            </p:nvSpPr>
            <p:spPr>
              <a:xfrm>
                <a:off x="4866175" y="36821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8" y="635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3"/>
                    </a:lnTo>
                    <a:lnTo>
                      <a:pt x="5338" y="635"/>
                    </a:lnTo>
                    <a:close/>
                    <a:moveTo>
                      <a:pt x="5205" y="1"/>
                    </a:moveTo>
                    <a:cubicBezTo>
                      <a:pt x="5121" y="1"/>
                      <a:pt x="5032" y="36"/>
                      <a:pt x="4973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8" y="5867"/>
                    </a:cubicBezTo>
                    <a:cubicBezTo>
                      <a:pt x="111" y="5972"/>
                      <a:pt x="220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5" y="5968"/>
                      <a:pt x="1690" y="5933"/>
                      <a:pt x="1743" y="5875"/>
                    </a:cubicBezTo>
                    <a:lnTo>
                      <a:pt x="6729" y="595"/>
                    </a:lnTo>
                    <a:cubicBezTo>
                      <a:pt x="6812" y="503"/>
                      <a:pt x="6839" y="375"/>
                      <a:pt x="6790" y="261"/>
                    </a:cubicBezTo>
                    <a:cubicBezTo>
                      <a:pt x="6746" y="146"/>
                      <a:pt x="6636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10" y="1"/>
                      <a:pt x="5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71"/>
              <p:cNvSpPr/>
              <p:nvPr/>
            </p:nvSpPr>
            <p:spPr>
              <a:xfrm>
                <a:off x="4873100" y="3577200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0" y="88"/>
                    </a:lnTo>
                    <a:lnTo>
                      <a:pt x="4929" y="4511"/>
                    </a:lnTo>
                    <a:lnTo>
                      <a:pt x="6223" y="4576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71"/>
              <p:cNvSpPr/>
              <p:nvPr/>
            </p:nvSpPr>
            <p:spPr>
              <a:xfrm>
                <a:off x="4864750" y="3569375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4" y="634"/>
                    </a:moveTo>
                    <a:lnTo>
                      <a:pt x="5699" y="4533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4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8"/>
                    </a:lnTo>
                    <a:cubicBezTo>
                      <a:pt x="190" y="98"/>
                      <a:pt x="80" y="181"/>
                      <a:pt x="40" y="299"/>
                    </a:cubicBezTo>
                    <a:cubicBezTo>
                      <a:pt x="1" y="419"/>
                      <a:pt x="36" y="547"/>
                      <a:pt x="128" y="634"/>
                    </a:cubicBezTo>
                    <a:lnTo>
                      <a:pt x="5052" y="5057"/>
                    </a:lnTo>
                    <a:cubicBezTo>
                      <a:pt x="5105" y="5105"/>
                      <a:pt x="5175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4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71"/>
              <p:cNvSpPr/>
              <p:nvPr/>
            </p:nvSpPr>
            <p:spPr>
              <a:xfrm>
                <a:off x="4424150" y="1748975"/>
                <a:ext cx="2448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0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4925" y="9839"/>
                    </a:lnTo>
                    <a:lnTo>
                      <a:pt x="9792" y="4423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71"/>
              <p:cNvSpPr/>
              <p:nvPr/>
            </p:nvSpPr>
            <p:spPr>
              <a:xfrm>
                <a:off x="4416250" y="1741125"/>
                <a:ext cx="26062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7" extrusionOk="0">
                    <a:moveTo>
                      <a:pt x="5205" y="754"/>
                    </a:moveTo>
                    <a:lnTo>
                      <a:pt x="9663" y="4758"/>
                    </a:lnTo>
                    <a:lnTo>
                      <a:pt x="5219" y="9713"/>
                    </a:lnTo>
                    <a:lnTo>
                      <a:pt x="757" y="5708"/>
                    </a:lnTo>
                    <a:lnTo>
                      <a:pt x="5205" y="754"/>
                    </a:lnTo>
                    <a:close/>
                    <a:moveTo>
                      <a:pt x="5181" y="1"/>
                    </a:moveTo>
                    <a:cubicBezTo>
                      <a:pt x="5096" y="1"/>
                      <a:pt x="5012" y="35"/>
                      <a:pt x="4951" y="103"/>
                    </a:cubicBezTo>
                    <a:lnTo>
                      <a:pt x="84" y="5519"/>
                    </a:lnTo>
                    <a:cubicBezTo>
                      <a:pt x="27" y="5586"/>
                      <a:pt x="0" y="5665"/>
                      <a:pt x="4" y="5749"/>
                    </a:cubicBezTo>
                    <a:cubicBezTo>
                      <a:pt x="10" y="5832"/>
                      <a:pt x="44" y="5907"/>
                      <a:pt x="106" y="5964"/>
                    </a:cubicBezTo>
                    <a:lnTo>
                      <a:pt x="5034" y="10387"/>
                    </a:lnTo>
                    <a:cubicBezTo>
                      <a:pt x="5091" y="10440"/>
                      <a:pt x="5166" y="10466"/>
                      <a:pt x="5241" y="10466"/>
                    </a:cubicBezTo>
                    <a:cubicBezTo>
                      <a:pt x="5329" y="10466"/>
                      <a:pt x="5412" y="10430"/>
                      <a:pt x="5475" y="10365"/>
                    </a:cubicBezTo>
                    <a:lnTo>
                      <a:pt x="10341" y="4948"/>
                    </a:lnTo>
                    <a:cubicBezTo>
                      <a:pt x="10394" y="4886"/>
                      <a:pt x="10425" y="4802"/>
                      <a:pt x="10420" y="4719"/>
                    </a:cubicBezTo>
                    <a:cubicBezTo>
                      <a:pt x="10416" y="4635"/>
                      <a:pt x="10376" y="4561"/>
                      <a:pt x="10315" y="4503"/>
                    </a:cubicBezTo>
                    <a:lnTo>
                      <a:pt x="5390" y="81"/>
                    </a:lnTo>
                    <a:cubicBezTo>
                      <a:pt x="5331" y="27"/>
                      <a:pt x="5256" y="1"/>
                      <a:pt x="51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71"/>
              <p:cNvSpPr/>
              <p:nvPr/>
            </p:nvSpPr>
            <p:spPr>
              <a:xfrm>
                <a:off x="4547275" y="18595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79" y="5351"/>
                    </a:lnTo>
                    <a:lnTo>
                      <a:pt x="6160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71"/>
              <p:cNvSpPr/>
              <p:nvPr/>
            </p:nvSpPr>
            <p:spPr>
              <a:xfrm>
                <a:off x="4538900" y="1851725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4" y="634"/>
                    </a:moveTo>
                    <a:lnTo>
                      <a:pt x="5805" y="656"/>
                    </a:lnTo>
                    <a:lnTo>
                      <a:pt x="1369" y="5356"/>
                    </a:lnTo>
                    <a:lnTo>
                      <a:pt x="1075" y="5373"/>
                    </a:lnTo>
                    <a:lnTo>
                      <a:pt x="5334" y="634"/>
                    </a:lnTo>
                    <a:close/>
                    <a:moveTo>
                      <a:pt x="5216" y="0"/>
                    </a:moveTo>
                    <a:cubicBezTo>
                      <a:pt x="5118" y="0"/>
                      <a:pt x="5031" y="35"/>
                      <a:pt x="4968" y="106"/>
                    </a:cubicBezTo>
                    <a:lnTo>
                      <a:pt x="102" y="5522"/>
                    </a:lnTo>
                    <a:cubicBezTo>
                      <a:pt x="19" y="5614"/>
                      <a:pt x="1" y="5752"/>
                      <a:pt x="53" y="5866"/>
                    </a:cubicBezTo>
                    <a:cubicBezTo>
                      <a:pt x="106" y="5976"/>
                      <a:pt x="216" y="6042"/>
                      <a:pt x="335" y="6042"/>
                    </a:cubicBezTo>
                    <a:lnTo>
                      <a:pt x="352" y="6042"/>
                    </a:lnTo>
                    <a:lnTo>
                      <a:pt x="1532" y="5976"/>
                    </a:lnTo>
                    <a:cubicBezTo>
                      <a:pt x="1611" y="5971"/>
                      <a:pt x="1686" y="5936"/>
                      <a:pt x="1739" y="5878"/>
                    </a:cubicBezTo>
                    <a:lnTo>
                      <a:pt x="6725" y="594"/>
                    </a:lnTo>
                    <a:cubicBezTo>
                      <a:pt x="6808" y="506"/>
                      <a:pt x="6834" y="374"/>
                      <a:pt x="6786" y="264"/>
                    </a:cubicBezTo>
                    <a:cubicBezTo>
                      <a:pt x="6742" y="149"/>
                      <a:pt x="6636" y="70"/>
                      <a:pt x="6513" y="66"/>
                    </a:cubicBez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71"/>
              <p:cNvSpPr/>
              <p:nvPr/>
            </p:nvSpPr>
            <p:spPr>
              <a:xfrm>
                <a:off x="4545850" y="17468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7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71"/>
              <p:cNvSpPr/>
              <p:nvPr/>
            </p:nvSpPr>
            <p:spPr>
              <a:xfrm>
                <a:off x="4537375" y="1739025"/>
                <a:ext cx="1725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199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2"/>
                    </a:lnTo>
                    <a:lnTo>
                      <a:pt x="1096" y="658"/>
                    </a:lnTo>
                    <a:lnTo>
                      <a:pt x="1404" y="636"/>
                    </a:lnTo>
                    <a:close/>
                    <a:moveTo>
                      <a:pt x="1519" y="1"/>
                    </a:moveTo>
                    <a:cubicBezTo>
                      <a:pt x="1510" y="1"/>
                      <a:pt x="1501" y="1"/>
                      <a:pt x="1492" y="2"/>
                    </a:cubicBezTo>
                    <a:lnTo>
                      <a:pt x="313" y="85"/>
                    </a:lnTo>
                    <a:cubicBezTo>
                      <a:pt x="189" y="95"/>
                      <a:pt x="80" y="178"/>
                      <a:pt x="39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28"/>
                      <a:pt x="5245" y="5132"/>
                    </a:cubicBezTo>
                    <a:lnTo>
                      <a:pt x="6544" y="5199"/>
                    </a:lnTo>
                    <a:lnTo>
                      <a:pt x="6556" y="5199"/>
                    </a:lnTo>
                    <a:cubicBezTo>
                      <a:pt x="6684" y="5199"/>
                      <a:pt x="6798" y="5124"/>
                      <a:pt x="6847" y="5006"/>
                    </a:cubicBezTo>
                    <a:cubicBezTo>
                      <a:pt x="6900" y="4886"/>
                      <a:pt x="6865" y="4746"/>
                      <a:pt x="6768" y="4653"/>
                    </a:cubicBezTo>
                    <a:lnTo>
                      <a:pt x="1725" y="81"/>
                    </a:lnTo>
                    <a:cubicBezTo>
                      <a:pt x="1667" y="30"/>
                      <a:pt x="1593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71"/>
              <p:cNvSpPr/>
              <p:nvPr/>
            </p:nvSpPr>
            <p:spPr>
              <a:xfrm>
                <a:off x="3589100" y="4026025"/>
                <a:ext cx="244675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0" extrusionOk="0">
                    <a:moveTo>
                      <a:pt x="4863" y="0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87" y="4422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71"/>
              <p:cNvSpPr/>
              <p:nvPr/>
            </p:nvSpPr>
            <p:spPr>
              <a:xfrm>
                <a:off x="3580400" y="4018200"/>
                <a:ext cx="262175" cy="2616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5" extrusionOk="0">
                    <a:moveTo>
                      <a:pt x="5237" y="754"/>
                    </a:moveTo>
                    <a:lnTo>
                      <a:pt x="9695" y="4757"/>
                    </a:lnTo>
                    <a:lnTo>
                      <a:pt x="5251" y="9708"/>
                    </a:lnTo>
                    <a:lnTo>
                      <a:pt x="789" y="5704"/>
                    </a:lnTo>
                    <a:lnTo>
                      <a:pt x="5237" y="754"/>
                    </a:lnTo>
                    <a:close/>
                    <a:moveTo>
                      <a:pt x="5214" y="0"/>
                    </a:moveTo>
                    <a:cubicBezTo>
                      <a:pt x="5209" y="0"/>
                      <a:pt x="5203" y="1"/>
                      <a:pt x="5198" y="1"/>
                    </a:cubicBezTo>
                    <a:cubicBezTo>
                      <a:pt x="5114" y="5"/>
                      <a:pt x="5035" y="41"/>
                      <a:pt x="4977" y="102"/>
                    </a:cubicBezTo>
                    <a:lnTo>
                      <a:pt x="115" y="5519"/>
                    </a:lnTo>
                    <a:cubicBezTo>
                      <a:pt x="1" y="5647"/>
                      <a:pt x="9" y="5844"/>
                      <a:pt x="137" y="5963"/>
                    </a:cubicBezTo>
                    <a:lnTo>
                      <a:pt x="5062" y="10385"/>
                    </a:lnTo>
                    <a:cubicBezTo>
                      <a:pt x="5123" y="10434"/>
                      <a:pt x="5194" y="10464"/>
                      <a:pt x="5273" y="10464"/>
                    </a:cubicBezTo>
                    <a:lnTo>
                      <a:pt x="5290" y="10464"/>
                    </a:lnTo>
                    <a:cubicBezTo>
                      <a:pt x="5373" y="10460"/>
                      <a:pt x="5448" y="10421"/>
                      <a:pt x="5505" y="10359"/>
                    </a:cubicBezTo>
                    <a:lnTo>
                      <a:pt x="10368" y="4942"/>
                    </a:lnTo>
                    <a:cubicBezTo>
                      <a:pt x="10487" y="4814"/>
                      <a:pt x="10474" y="4617"/>
                      <a:pt x="10346" y="4503"/>
                    </a:cubicBezTo>
                    <a:lnTo>
                      <a:pt x="5422" y="80"/>
                    </a:lnTo>
                    <a:cubicBezTo>
                      <a:pt x="5365" y="27"/>
                      <a:pt x="5288" y="0"/>
                      <a:pt x="521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71"/>
              <p:cNvSpPr/>
              <p:nvPr/>
            </p:nvSpPr>
            <p:spPr>
              <a:xfrm>
                <a:off x="3712200" y="413657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0"/>
                    </a:moveTo>
                    <a:lnTo>
                      <a:pt x="1" y="5418"/>
                    </a:lnTo>
                    <a:lnTo>
                      <a:pt x="1175" y="5347"/>
                    </a:lnTo>
                    <a:lnTo>
                      <a:pt x="6161" y="6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71"/>
              <p:cNvSpPr/>
              <p:nvPr/>
            </p:nvSpPr>
            <p:spPr>
              <a:xfrm>
                <a:off x="3703725" y="4128775"/>
                <a:ext cx="170975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2" extrusionOk="0">
                    <a:moveTo>
                      <a:pt x="5338" y="634"/>
                    </a:moveTo>
                    <a:lnTo>
                      <a:pt x="5809" y="655"/>
                    </a:lnTo>
                    <a:lnTo>
                      <a:pt x="1374" y="5355"/>
                    </a:lnTo>
                    <a:lnTo>
                      <a:pt x="1079" y="5373"/>
                    </a:lnTo>
                    <a:lnTo>
                      <a:pt x="5338" y="634"/>
                    </a:lnTo>
                    <a:close/>
                    <a:moveTo>
                      <a:pt x="5201" y="0"/>
                    </a:moveTo>
                    <a:cubicBezTo>
                      <a:pt x="5115" y="0"/>
                      <a:pt x="5030" y="36"/>
                      <a:pt x="4973" y="101"/>
                    </a:cubicBezTo>
                    <a:lnTo>
                      <a:pt x="106" y="5519"/>
                    </a:lnTo>
                    <a:cubicBezTo>
                      <a:pt x="23" y="5615"/>
                      <a:pt x="1" y="5751"/>
                      <a:pt x="58" y="5866"/>
                    </a:cubicBezTo>
                    <a:cubicBezTo>
                      <a:pt x="111" y="5972"/>
                      <a:pt x="221" y="6041"/>
                      <a:pt x="340" y="6041"/>
                    </a:cubicBezTo>
                    <a:lnTo>
                      <a:pt x="357" y="6041"/>
                    </a:lnTo>
                    <a:lnTo>
                      <a:pt x="1532" y="5972"/>
                    </a:lnTo>
                    <a:cubicBezTo>
                      <a:pt x="1616" y="5968"/>
                      <a:pt x="1691" y="5932"/>
                      <a:pt x="1743" y="5875"/>
                    </a:cubicBezTo>
                    <a:lnTo>
                      <a:pt x="6729" y="594"/>
                    </a:lnTo>
                    <a:cubicBezTo>
                      <a:pt x="6813" y="502"/>
                      <a:pt x="6839" y="375"/>
                      <a:pt x="6790" y="259"/>
                    </a:cubicBezTo>
                    <a:cubicBezTo>
                      <a:pt x="6746" y="145"/>
                      <a:pt x="6636" y="70"/>
                      <a:pt x="6518" y="66"/>
                    </a:cubicBezTo>
                    <a:lnTo>
                      <a:pt x="5219" y="1"/>
                    </a:lnTo>
                    <a:cubicBezTo>
                      <a:pt x="5213" y="0"/>
                      <a:pt x="5207" y="0"/>
                      <a:pt x="520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71"/>
              <p:cNvSpPr/>
              <p:nvPr/>
            </p:nvSpPr>
            <p:spPr>
              <a:xfrm>
                <a:off x="3710650" y="402382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0"/>
                    </a:lnTo>
                    <a:lnTo>
                      <a:pt x="6223" y="4577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71"/>
              <p:cNvSpPr/>
              <p:nvPr/>
            </p:nvSpPr>
            <p:spPr>
              <a:xfrm>
                <a:off x="3702300" y="40160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8" y="4529"/>
                    </a:lnTo>
                    <a:lnTo>
                      <a:pt x="5387" y="4516"/>
                    </a:lnTo>
                    <a:lnTo>
                      <a:pt x="1092" y="661"/>
                    </a:lnTo>
                    <a:lnTo>
                      <a:pt x="1404" y="635"/>
                    </a:lnTo>
                    <a:close/>
                    <a:moveTo>
                      <a:pt x="1507" y="1"/>
                    </a:moveTo>
                    <a:cubicBezTo>
                      <a:pt x="1502" y="1"/>
                      <a:pt x="1497" y="1"/>
                      <a:pt x="1492" y="1"/>
                    </a:cubicBezTo>
                    <a:lnTo>
                      <a:pt x="312" y="89"/>
                    </a:lnTo>
                    <a:cubicBezTo>
                      <a:pt x="190" y="97"/>
                      <a:pt x="80" y="182"/>
                      <a:pt x="40" y="300"/>
                    </a:cubicBezTo>
                    <a:cubicBezTo>
                      <a:pt x="1" y="419"/>
                      <a:pt x="36" y="551"/>
                      <a:pt x="128" y="635"/>
                    </a:cubicBezTo>
                    <a:lnTo>
                      <a:pt x="5052" y="5057"/>
                    </a:lnTo>
                    <a:cubicBezTo>
                      <a:pt x="5105" y="5105"/>
                      <a:pt x="5176" y="5132"/>
                      <a:pt x="5245" y="5136"/>
                    </a:cubicBezTo>
                    <a:lnTo>
                      <a:pt x="6543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6"/>
                      <a:pt x="6865" y="4744"/>
                      <a:pt x="6768" y="4656"/>
                    </a:cubicBezTo>
                    <a:lnTo>
                      <a:pt x="1725" y="85"/>
                    </a:lnTo>
                    <a:cubicBezTo>
                      <a:pt x="1663" y="31"/>
                      <a:pt x="1586" y="1"/>
                      <a:pt x="15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71"/>
              <p:cNvSpPr/>
              <p:nvPr/>
            </p:nvSpPr>
            <p:spPr>
              <a:xfrm>
                <a:off x="4561800" y="23438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8"/>
                    </a:lnTo>
                    <a:lnTo>
                      <a:pt x="4924" y="9840"/>
                    </a:lnTo>
                    <a:lnTo>
                      <a:pt x="9791" y="4423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71"/>
              <p:cNvSpPr/>
              <p:nvPr/>
            </p:nvSpPr>
            <p:spPr>
              <a:xfrm>
                <a:off x="4553875" y="2336050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06" y="754"/>
                    </a:moveTo>
                    <a:lnTo>
                      <a:pt x="9663" y="4759"/>
                    </a:lnTo>
                    <a:lnTo>
                      <a:pt x="5214" y="9708"/>
                    </a:lnTo>
                    <a:lnTo>
                      <a:pt x="757" y="5705"/>
                    </a:lnTo>
                    <a:lnTo>
                      <a:pt x="5206" y="754"/>
                    </a:lnTo>
                    <a:close/>
                    <a:moveTo>
                      <a:pt x="5180" y="1"/>
                    </a:moveTo>
                    <a:cubicBezTo>
                      <a:pt x="5095" y="1"/>
                      <a:pt x="5009" y="35"/>
                      <a:pt x="4946" y="102"/>
                    </a:cubicBezTo>
                    <a:lnTo>
                      <a:pt x="84" y="5520"/>
                    </a:lnTo>
                    <a:cubicBezTo>
                      <a:pt x="27" y="5581"/>
                      <a:pt x="0" y="5665"/>
                      <a:pt x="5" y="5748"/>
                    </a:cubicBezTo>
                    <a:cubicBezTo>
                      <a:pt x="9" y="5827"/>
                      <a:pt x="44" y="5907"/>
                      <a:pt x="106" y="5964"/>
                    </a:cubicBezTo>
                    <a:lnTo>
                      <a:pt x="5029" y="10386"/>
                    </a:lnTo>
                    <a:cubicBezTo>
                      <a:pt x="5092" y="10439"/>
                      <a:pt x="5166" y="10466"/>
                      <a:pt x="5241" y="10466"/>
                    </a:cubicBezTo>
                    <a:cubicBezTo>
                      <a:pt x="5324" y="10466"/>
                      <a:pt x="5413" y="10431"/>
                      <a:pt x="5474" y="10360"/>
                    </a:cubicBezTo>
                    <a:lnTo>
                      <a:pt x="10336" y="4943"/>
                    </a:lnTo>
                    <a:cubicBezTo>
                      <a:pt x="10393" y="4881"/>
                      <a:pt x="10425" y="4802"/>
                      <a:pt x="10420" y="4719"/>
                    </a:cubicBezTo>
                    <a:cubicBezTo>
                      <a:pt x="10415" y="4635"/>
                      <a:pt x="10376" y="4556"/>
                      <a:pt x="10314" y="4503"/>
                    </a:cubicBezTo>
                    <a:lnTo>
                      <a:pt x="5391" y="81"/>
                    </a:lnTo>
                    <a:cubicBezTo>
                      <a:pt x="5331" y="27"/>
                      <a:pt x="5256" y="1"/>
                      <a:pt x="51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71"/>
              <p:cNvSpPr/>
              <p:nvPr/>
            </p:nvSpPr>
            <p:spPr>
              <a:xfrm>
                <a:off x="4684875" y="2454450"/>
                <a:ext cx="15405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8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1176" y="5346"/>
                    </a:lnTo>
                    <a:lnTo>
                      <a:pt x="6162" y="66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71"/>
              <p:cNvSpPr/>
              <p:nvPr/>
            </p:nvSpPr>
            <p:spPr>
              <a:xfrm>
                <a:off x="4676400" y="24466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9" y="630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9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74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9" y="5866"/>
                    </a:cubicBezTo>
                    <a:cubicBezTo>
                      <a:pt x="112" y="5972"/>
                      <a:pt x="221" y="6043"/>
                      <a:pt x="340" y="6043"/>
                    </a:cubicBezTo>
                    <a:lnTo>
                      <a:pt x="358" y="6043"/>
                    </a:lnTo>
                    <a:lnTo>
                      <a:pt x="1532" y="5972"/>
                    </a:lnTo>
                    <a:cubicBezTo>
                      <a:pt x="1616" y="5968"/>
                      <a:pt x="1690" y="5933"/>
                      <a:pt x="1743" y="5876"/>
                    </a:cubicBezTo>
                    <a:lnTo>
                      <a:pt x="6729" y="595"/>
                    </a:lnTo>
                    <a:cubicBezTo>
                      <a:pt x="6812" y="502"/>
                      <a:pt x="6839" y="375"/>
                      <a:pt x="6791" y="261"/>
                    </a:cubicBezTo>
                    <a:cubicBezTo>
                      <a:pt x="6747" y="147"/>
                      <a:pt x="6637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71"/>
              <p:cNvSpPr/>
              <p:nvPr/>
            </p:nvSpPr>
            <p:spPr>
              <a:xfrm>
                <a:off x="4683350" y="23416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9"/>
                    </a:lnTo>
                    <a:lnTo>
                      <a:pt x="4929" y="4511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71"/>
              <p:cNvSpPr/>
              <p:nvPr/>
            </p:nvSpPr>
            <p:spPr>
              <a:xfrm>
                <a:off x="4674975" y="23338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4"/>
                    </a:lnTo>
                    <a:lnTo>
                      <a:pt x="5387" y="4516"/>
                    </a:lnTo>
                    <a:lnTo>
                      <a:pt x="1093" y="661"/>
                    </a:lnTo>
                    <a:lnTo>
                      <a:pt x="1404" y="635"/>
                    </a:lnTo>
                    <a:close/>
                    <a:moveTo>
                      <a:pt x="1508" y="1"/>
                    </a:moveTo>
                    <a:cubicBezTo>
                      <a:pt x="1503" y="1"/>
                      <a:pt x="1498" y="1"/>
                      <a:pt x="1493" y="1"/>
                    </a:cubicBezTo>
                    <a:lnTo>
                      <a:pt x="313" y="90"/>
                    </a:lnTo>
                    <a:cubicBezTo>
                      <a:pt x="190" y="99"/>
                      <a:pt x="80" y="182"/>
                      <a:pt x="41" y="301"/>
                    </a:cubicBezTo>
                    <a:cubicBezTo>
                      <a:pt x="1" y="420"/>
                      <a:pt x="37" y="547"/>
                      <a:pt x="128" y="635"/>
                    </a:cubicBezTo>
                    <a:lnTo>
                      <a:pt x="5053" y="5058"/>
                    </a:lnTo>
                    <a:cubicBezTo>
                      <a:pt x="5106" y="5106"/>
                      <a:pt x="5175" y="5133"/>
                      <a:pt x="5246" y="5137"/>
                    </a:cubicBezTo>
                    <a:lnTo>
                      <a:pt x="6544" y="5203"/>
                    </a:lnTo>
                    <a:lnTo>
                      <a:pt x="6558" y="5203"/>
                    </a:lnTo>
                    <a:cubicBezTo>
                      <a:pt x="6685" y="5203"/>
                      <a:pt x="6800" y="5128"/>
                      <a:pt x="6848" y="5009"/>
                    </a:cubicBezTo>
                    <a:cubicBezTo>
                      <a:pt x="6896" y="4886"/>
                      <a:pt x="6865" y="4745"/>
                      <a:pt x="6769" y="4658"/>
                    </a:cubicBezTo>
                    <a:lnTo>
                      <a:pt x="1726" y="85"/>
                    </a:lnTo>
                    <a:cubicBezTo>
                      <a:pt x="1664" y="31"/>
                      <a:pt x="1586" y="1"/>
                      <a:pt x="15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71"/>
              <p:cNvSpPr/>
              <p:nvPr/>
            </p:nvSpPr>
            <p:spPr>
              <a:xfrm>
                <a:off x="4082600" y="1410475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7" y="0"/>
                    </a:moveTo>
                    <a:lnTo>
                      <a:pt x="0" y="11974"/>
                    </a:lnTo>
                    <a:lnTo>
                      <a:pt x="13171" y="15309"/>
                    </a:lnTo>
                    <a:lnTo>
                      <a:pt x="16202" y="3340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71"/>
              <p:cNvSpPr/>
              <p:nvPr/>
            </p:nvSpPr>
            <p:spPr>
              <a:xfrm>
                <a:off x="4074575" y="1402675"/>
                <a:ext cx="42180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5934" extrusionOk="0">
                    <a:moveTo>
                      <a:pt x="3582" y="695"/>
                    </a:moveTo>
                    <a:lnTo>
                      <a:pt x="16145" y="3876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2" y="695"/>
                    </a:lnTo>
                    <a:close/>
                    <a:moveTo>
                      <a:pt x="3354" y="0"/>
                    </a:moveTo>
                    <a:cubicBezTo>
                      <a:pt x="3298" y="0"/>
                      <a:pt x="3242" y="14"/>
                      <a:pt x="3195" y="44"/>
                    </a:cubicBezTo>
                    <a:cubicBezTo>
                      <a:pt x="3124" y="88"/>
                      <a:pt x="3072" y="158"/>
                      <a:pt x="3054" y="237"/>
                    </a:cubicBezTo>
                    <a:lnTo>
                      <a:pt x="17" y="12211"/>
                    </a:lnTo>
                    <a:cubicBezTo>
                      <a:pt x="0" y="12290"/>
                      <a:pt x="13" y="12374"/>
                      <a:pt x="53" y="12444"/>
                    </a:cubicBezTo>
                    <a:cubicBezTo>
                      <a:pt x="97" y="12519"/>
                      <a:pt x="167" y="12567"/>
                      <a:pt x="247" y="12589"/>
                    </a:cubicBezTo>
                    <a:lnTo>
                      <a:pt x="13417" y="15925"/>
                    </a:lnTo>
                    <a:cubicBezTo>
                      <a:pt x="13443" y="15934"/>
                      <a:pt x="13465" y="15934"/>
                      <a:pt x="13492" y="15934"/>
                    </a:cubicBezTo>
                    <a:cubicBezTo>
                      <a:pt x="13549" y="15934"/>
                      <a:pt x="13602" y="15920"/>
                      <a:pt x="13654" y="15889"/>
                    </a:cubicBezTo>
                    <a:cubicBezTo>
                      <a:pt x="13724" y="15850"/>
                      <a:pt x="13777" y="15779"/>
                      <a:pt x="13795" y="15700"/>
                    </a:cubicBezTo>
                    <a:lnTo>
                      <a:pt x="16827" y="3727"/>
                    </a:lnTo>
                    <a:cubicBezTo>
                      <a:pt x="16871" y="3559"/>
                      <a:pt x="16770" y="3388"/>
                      <a:pt x="16602" y="3348"/>
                    </a:cubicBezTo>
                    <a:lnTo>
                      <a:pt x="3433" y="9"/>
                    </a:lnTo>
                    <a:cubicBezTo>
                      <a:pt x="3407" y="3"/>
                      <a:pt x="3381" y="0"/>
                      <a:pt x="3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71"/>
              <p:cNvSpPr/>
              <p:nvPr/>
            </p:nvSpPr>
            <p:spPr>
              <a:xfrm>
                <a:off x="4082600" y="1709800"/>
                <a:ext cx="3546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6" extrusionOk="0">
                    <a:moveTo>
                      <a:pt x="0" y="1"/>
                    </a:moveTo>
                    <a:lnTo>
                      <a:pt x="1136" y="1884"/>
                    </a:lnTo>
                    <a:lnTo>
                      <a:pt x="14187" y="5536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71"/>
              <p:cNvSpPr/>
              <p:nvPr/>
            </p:nvSpPr>
            <p:spPr>
              <a:xfrm>
                <a:off x="4074225" y="1701975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5" y="3917"/>
                    </a:lnTo>
                    <a:lnTo>
                      <a:pt x="13955" y="5365"/>
                    </a:lnTo>
                    <a:lnTo>
                      <a:pt x="1672" y="1929"/>
                    </a:lnTo>
                    <a:lnTo>
                      <a:pt x="996" y="802"/>
                    </a:lnTo>
                    <a:close/>
                    <a:moveTo>
                      <a:pt x="337" y="0"/>
                    </a:moveTo>
                    <a:cubicBezTo>
                      <a:pt x="239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7" y="476"/>
                    </a:cubicBezTo>
                    <a:lnTo>
                      <a:pt x="1203" y="2359"/>
                    </a:lnTo>
                    <a:cubicBezTo>
                      <a:pt x="1242" y="2430"/>
                      <a:pt x="1308" y="2479"/>
                      <a:pt x="1387" y="2501"/>
                    </a:cubicBezTo>
                    <a:lnTo>
                      <a:pt x="14438" y="6149"/>
                    </a:lnTo>
                    <a:cubicBezTo>
                      <a:pt x="14465" y="6157"/>
                      <a:pt x="14495" y="6161"/>
                      <a:pt x="14522" y="6161"/>
                    </a:cubicBezTo>
                    <a:cubicBezTo>
                      <a:pt x="14615" y="6161"/>
                      <a:pt x="14698" y="6122"/>
                      <a:pt x="14759" y="6052"/>
                    </a:cubicBezTo>
                    <a:cubicBezTo>
                      <a:pt x="14839" y="5960"/>
                      <a:pt x="14857" y="5828"/>
                      <a:pt x="14808" y="5717"/>
                    </a:cubicBezTo>
                    <a:lnTo>
                      <a:pt x="13791" y="3517"/>
                    </a:lnTo>
                    <a:cubicBezTo>
                      <a:pt x="13752" y="3434"/>
                      <a:pt x="13673" y="3367"/>
                      <a:pt x="13585" y="3346"/>
                    </a:cubicBezTo>
                    <a:lnTo>
                      <a:pt x="415" y="10"/>
                    </a:lnTo>
                    <a:cubicBezTo>
                      <a:pt x="389" y="3"/>
                      <a:pt x="363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71"/>
              <p:cNvSpPr/>
              <p:nvPr/>
            </p:nvSpPr>
            <p:spPr>
              <a:xfrm>
                <a:off x="4411850" y="1493975"/>
                <a:ext cx="10497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69" extrusionOk="0">
                    <a:moveTo>
                      <a:pt x="3032" y="0"/>
                    </a:moveTo>
                    <a:lnTo>
                      <a:pt x="1" y="11969"/>
                    </a:lnTo>
                    <a:lnTo>
                      <a:pt x="1017" y="14169"/>
                    </a:lnTo>
                    <a:lnTo>
                      <a:pt x="4199" y="1871"/>
                    </a:lnTo>
                    <a:lnTo>
                      <a:pt x="3173" y="220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71"/>
              <p:cNvSpPr/>
              <p:nvPr/>
            </p:nvSpPr>
            <p:spPr>
              <a:xfrm>
                <a:off x="4403800" y="1486075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4"/>
                    </a:moveTo>
                    <a:lnTo>
                      <a:pt x="4182" y="2234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2" y="1"/>
                    </a:moveTo>
                    <a:cubicBezTo>
                      <a:pt x="3337" y="1"/>
                      <a:pt x="3322" y="2"/>
                      <a:pt x="3306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77"/>
                      <a:pt x="10" y="12351"/>
                      <a:pt x="41" y="12417"/>
                    </a:cubicBezTo>
                    <a:lnTo>
                      <a:pt x="1053" y="14617"/>
                    </a:lnTo>
                    <a:cubicBezTo>
                      <a:pt x="1105" y="14728"/>
                      <a:pt x="1220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3" y="14564"/>
                    </a:cubicBezTo>
                    <a:lnTo>
                      <a:pt x="4820" y="2261"/>
                    </a:lnTo>
                    <a:cubicBezTo>
                      <a:pt x="4842" y="2181"/>
                      <a:pt x="4828" y="2094"/>
                      <a:pt x="4785" y="2019"/>
                    </a:cubicBezTo>
                    <a:lnTo>
                      <a:pt x="3623" y="149"/>
                    </a:lnTo>
                    <a:cubicBezTo>
                      <a:pt x="3565" y="56"/>
                      <a:pt x="3462" y="1"/>
                      <a:pt x="33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71"/>
              <p:cNvSpPr/>
              <p:nvPr/>
            </p:nvSpPr>
            <p:spPr>
              <a:xfrm>
                <a:off x="4872775" y="1809125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6" y="1"/>
                    </a:moveTo>
                    <a:lnTo>
                      <a:pt x="1" y="450"/>
                    </a:lnTo>
                    <a:lnTo>
                      <a:pt x="409" y="23688"/>
                    </a:lnTo>
                    <a:lnTo>
                      <a:pt x="25972" y="23239"/>
                    </a:lnTo>
                    <a:lnTo>
                      <a:pt x="255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71"/>
              <p:cNvSpPr/>
              <p:nvPr/>
            </p:nvSpPr>
            <p:spPr>
              <a:xfrm>
                <a:off x="4864975" y="1801300"/>
                <a:ext cx="665025" cy="607850"/>
              </a:xfrm>
              <a:custGeom>
                <a:avLst/>
                <a:gdLst/>
                <a:ahLst/>
                <a:cxnLst/>
                <a:rect l="l" t="t" r="r" b="b"/>
                <a:pathLst>
                  <a:path w="26601" h="24314" extrusionOk="0">
                    <a:moveTo>
                      <a:pt x="25571" y="631"/>
                    </a:moveTo>
                    <a:lnTo>
                      <a:pt x="25967" y="23244"/>
                    </a:lnTo>
                    <a:lnTo>
                      <a:pt x="1030" y="23684"/>
                    </a:lnTo>
                    <a:lnTo>
                      <a:pt x="634" y="1071"/>
                    </a:lnTo>
                    <a:lnTo>
                      <a:pt x="25571" y="631"/>
                    </a:lnTo>
                    <a:close/>
                    <a:moveTo>
                      <a:pt x="25884" y="1"/>
                    </a:moveTo>
                    <a:cubicBezTo>
                      <a:pt x="25879" y="1"/>
                      <a:pt x="25874" y="1"/>
                      <a:pt x="25870" y="1"/>
                    </a:cubicBezTo>
                    <a:lnTo>
                      <a:pt x="309" y="450"/>
                    </a:lnTo>
                    <a:cubicBezTo>
                      <a:pt x="136" y="450"/>
                      <a:pt x="0" y="596"/>
                      <a:pt x="0" y="767"/>
                    </a:cubicBezTo>
                    <a:lnTo>
                      <a:pt x="410" y="24006"/>
                    </a:lnTo>
                    <a:cubicBezTo>
                      <a:pt x="410" y="24089"/>
                      <a:pt x="445" y="24168"/>
                      <a:pt x="506" y="24226"/>
                    </a:cubicBezTo>
                    <a:cubicBezTo>
                      <a:pt x="563" y="24283"/>
                      <a:pt x="642" y="24313"/>
                      <a:pt x="721" y="24313"/>
                    </a:cubicBezTo>
                    <a:lnTo>
                      <a:pt x="727" y="24313"/>
                    </a:lnTo>
                    <a:lnTo>
                      <a:pt x="26292" y="23864"/>
                    </a:lnTo>
                    <a:cubicBezTo>
                      <a:pt x="26376" y="23864"/>
                      <a:pt x="26455" y="23829"/>
                      <a:pt x="26512" y="23768"/>
                    </a:cubicBezTo>
                    <a:cubicBezTo>
                      <a:pt x="26569" y="23710"/>
                      <a:pt x="26601" y="23627"/>
                      <a:pt x="26601" y="23548"/>
                    </a:cubicBezTo>
                    <a:lnTo>
                      <a:pt x="26191" y="305"/>
                    </a:lnTo>
                    <a:cubicBezTo>
                      <a:pt x="26187" y="138"/>
                      <a:pt x="26041" y="1"/>
                      <a:pt x="258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71"/>
              <p:cNvSpPr/>
              <p:nvPr/>
            </p:nvSpPr>
            <p:spPr>
              <a:xfrm>
                <a:off x="4883000" y="2390075"/>
                <a:ext cx="7124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2" extrusionOk="0">
                    <a:moveTo>
                      <a:pt x="25563" y="1"/>
                    </a:moveTo>
                    <a:lnTo>
                      <a:pt x="0" y="450"/>
                    </a:lnTo>
                    <a:lnTo>
                      <a:pt x="2993" y="3315"/>
                    </a:lnTo>
                    <a:lnTo>
                      <a:pt x="28498" y="3491"/>
                    </a:lnTo>
                    <a:lnTo>
                      <a:pt x="255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71"/>
              <p:cNvSpPr/>
              <p:nvPr/>
            </p:nvSpPr>
            <p:spPr>
              <a:xfrm>
                <a:off x="4874550" y="2382275"/>
                <a:ext cx="729250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4115" extrusionOk="0">
                    <a:moveTo>
                      <a:pt x="25759" y="625"/>
                    </a:moveTo>
                    <a:lnTo>
                      <a:pt x="28158" y="3486"/>
                    </a:lnTo>
                    <a:lnTo>
                      <a:pt x="3454" y="3314"/>
                    </a:lnTo>
                    <a:lnTo>
                      <a:pt x="1104" y="1062"/>
                    </a:lnTo>
                    <a:lnTo>
                      <a:pt x="25759" y="625"/>
                    </a:lnTo>
                    <a:close/>
                    <a:moveTo>
                      <a:pt x="25911" y="1"/>
                    </a:moveTo>
                    <a:cubicBezTo>
                      <a:pt x="25906" y="1"/>
                      <a:pt x="25901" y="1"/>
                      <a:pt x="25895" y="1"/>
                    </a:cubicBezTo>
                    <a:lnTo>
                      <a:pt x="334" y="450"/>
                    </a:lnTo>
                    <a:cubicBezTo>
                      <a:pt x="206" y="450"/>
                      <a:pt x="92" y="529"/>
                      <a:pt x="48" y="648"/>
                    </a:cubicBezTo>
                    <a:cubicBezTo>
                      <a:pt x="0" y="767"/>
                      <a:pt x="31" y="899"/>
                      <a:pt x="123" y="987"/>
                    </a:cubicBezTo>
                    <a:lnTo>
                      <a:pt x="3111" y="3851"/>
                    </a:lnTo>
                    <a:cubicBezTo>
                      <a:pt x="3169" y="3909"/>
                      <a:pt x="3248" y="3939"/>
                      <a:pt x="3327" y="3939"/>
                    </a:cubicBezTo>
                    <a:lnTo>
                      <a:pt x="28831" y="4115"/>
                    </a:lnTo>
                    <a:lnTo>
                      <a:pt x="28836" y="4115"/>
                    </a:lnTo>
                    <a:cubicBezTo>
                      <a:pt x="28954" y="4115"/>
                      <a:pt x="29064" y="4045"/>
                      <a:pt x="29116" y="3935"/>
                    </a:cubicBezTo>
                    <a:cubicBezTo>
                      <a:pt x="29169" y="3824"/>
                      <a:pt x="29152" y="3697"/>
                      <a:pt x="29073" y="3600"/>
                    </a:cubicBezTo>
                    <a:lnTo>
                      <a:pt x="26143" y="111"/>
                    </a:lnTo>
                    <a:cubicBezTo>
                      <a:pt x="26084" y="44"/>
                      <a:pt x="26002" y="1"/>
                      <a:pt x="2591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71"/>
              <p:cNvSpPr/>
              <p:nvPr/>
            </p:nvSpPr>
            <p:spPr>
              <a:xfrm>
                <a:off x="5511925" y="1809125"/>
                <a:ext cx="83525" cy="668250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6730" extrusionOk="0">
                    <a:moveTo>
                      <a:pt x="0" y="1"/>
                    </a:moveTo>
                    <a:lnTo>
                      <a:pt x="406" y="23239"/>
                    </a:lnTo>
                    <a:lnTo>
                      <a:pt x="3341" y="26729"/>
                    </a:lnTo>
                    <a:lnTo>
                      <a:pt x="3032" y="2822"/>
                    </a:lnTo>
                    <a:lnTo>
                      <a:pt x="361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71"/>
              <p:cNvSpPr/>
              <p:nvPr/>
            </p:nvSpPr>
            <p:spPr>
              <a:xfrm>
                <a:off x="5504000" y="1801275"/>
                <a:ext cx="99275" cy="683875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5" extrusionOk="0">
                    <a:moveTo>
                      <a:pt x="643" y="1046"/>
                    </a:moveTo>
                    <a:lnTo>
                      <a:pt x="3041" y="3272"/>
                    </a:lnTo>
                    <a:lnTo>
                      <a:pt x="3331" y="26172"/>
                    </a:lnTo>
                    <a:lnTo>
                      <a:pt x="1034" y="23434"/>
                    </a:lnTo>
                    <a:lnTo>
                      <a:pt x="643" y="1046"/>
                    </a:lnTo>
                    <a:close/>
                    <a:moveTo>
                      <a:pt x="316" y="0"/>
                    </a:moveTo>
                    <a:cubicBezTo>
                      <a:pt x="272" y="0"/>
                      <a:pt x="229" y="10"/>
                      <a:pt x="189" y="29"/>
                    </a:cubicBezTo>
                    <a:cubicBezTo>
                      <a:pt x="75" y="77"/>
                      <a:pt x="0" y="192"/>
                      <a:pt x="0" y="319"/>
                    </a:cubicBezTo>
                    <a:lnTo>
                      <a:pt x="410" y="23558"/>
                    </a:lnTo>
                    <a:cubicBezTo>
                      <a:pt x="414" y="23628"/>
                      <a:pt x="437" y="23698"/>
                      <a:pt x="485" y="23751"/>
                    </a:cubicBezTo>
                    <a:lnTo>
                      <a:pt x="3416" y="27245"/>
                    </a:lnTo>
                    <a:cubicBezTo>
                      <a:pt x="3477" y="27316"/>
                      <a:pt x="3565" y="27355"/>
                      <a:pt x="3658" y="27355"/>
                    </a:cubicBezTo>
                    <a:cubicBezTo>
                      <a:pt x="3692" y="27355"/>
                      <a:pt x="3727" y="27350"/>
                      <a:pt x="3763" y="27338"/>
                    </a:cubicBezTo>
                    <a:cubicBezTo>
                      <a:pt x="3891" y="27289"/>
                      <a:pt x="3970" y="27170"/>
                      <a:pt x="3970" y="27038"/>
                    </a:cubicBezTo>
                    <a:lnTo>
                      <a:pt x="3662" y="3131"/>
                    </a:lnTo>
                    <a:cubicBezTo>
                      <a:pt x="3662" y="3048"/>
                      <a:pt x="3627" y="2965"/>
                      <a:pt x="3565" y="2906"/>
                    </a:cubicBezTo>
                    <a:lnTo>
                      <a:pt x="528" y="87"/>
                    </a:lnTo>
                    <a:cubicBezTo>
                      <a:pt x="470" y="30"/>
                      <a:pt x="392" y="0"/>
                      <a:pt x="31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71"/>
              <p:cNvSpPr/>
              <p:nvPr/>
            </p:nvSpPr>
            <p:spPr>
              <a:xfrm>
                <a:off x="5003575" y="4713900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2" y="0"/>
                    </a:moveTo>
                    <a:lnTo>
                      <a:pt x="1" y="449"/>
                    </a:lnTo>
                    <a:lnTo>
                      <a:pt x="405" y="23687"/>
                    </a:lnTo>
                    <a:lnTo>
                      <a:pt x="25971" y="23238"/>
                    </a:lnTo>
                    <a:lnTo>
                      <a:pt x="25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71"/>
              <p:cNvSpPr/>
              <p:nvPr/>
            </p:nvSpPr>
            <p:spPr>
              <a:xfrm>
                <a:off x="4995650" y="4705975"/>
                <a:ext cx="665050" cy="607925"/>
              </a:xfrm>
              <a:custGeom>
                <a:avLst/>
                <a:gdLst/>
                <a:ahLst/>
                <a:cxnLst/>
                <a:rect l="l" t="t" r="r" b="b"/>
                <a:pathLst>
                  <a:path w="26602" h="24317" extrusionOk="0">
                    <a:moveTo>
                      <a:pt x="25571" y="634"/>
                    </a:moveTo>
                    <a:lnTo>
                      <a:pt x="25967" y="23248"/>
                    </a:lnTo>
                    <a:lnTo>
                      <a:pt x="1030" y="23687"/>
                    </a:lnTo>
                    <a:lnTo>
                      <a:pt x="634" y="1075"/>
                    </a:lnTo>
                    <a:lnTo>
                      <a:pt x="25571" y="634"/>
                    </a:lnTo>
                    <a:close/>
                    <a:moveTo>
                      <a:pt x="25870" y="1"/>
                    </a:moveTo>
                    <a:lnTo>
                      <a:pt x="309" y="454"/>
                    </a:lnTo>
                    <a:cubicBezTo>
                      <a:pt x="137" y="454"/>
                      <a:pt x="1" y="599"/>
                      <a:pt x="1" y="771"/>
                    </a:cubicBezTo>
                    <a:lnTo>
                      <a:pt x="410" y="24008"/>
                    </a:lnTo>
                    <a:cubicBezTo>
                      <a:pt x="415" y="24093"/>
                      <a:pt x="445" y="24172"/>
                      <a:pt x="507" y="24229"/>
                    </a:cubicBezTo>
                    <a:cubicBezTo>
                      <a:pt x="564" y="24286"/>
                      <a:pt x="643" y="24317"/>
                      <a:pt x="722" y="24317"/>
                    </a:cubicBezTo>
                    <a:lnTo>
                      <a:pt x="732" y="24317"/>
                    </a:lnTo>
                    <a:lnTo>
                      <a:pt x="26293" y="23868"/>
                    </a:lnTo>
                    <a:cubicBezTo>
                      <a:pt x="26376" y="23868"/>
                      <a:pt x="26455" y="23833"/>
                      <a:pt x="26512" y="23771"/>
                    </a:cubicBezTo>
                    <a:cubicBezTo>
                      <a:pt x="26569" y="23714"/>
                      <a:pt x="26601" y="23630"/>
                      <a:pt x="26601" y="23551"/>
                    </a:cubicBezTo>
                    <a:lnTo>
                      <a:pt x="26191" y="309"/>
                    </a:lnTo>
                    <a:cubicBezTo>
                      <a:pt x="26187" y="137"/>
                      <a:pt x="26037" y="5"/>
                      <a:pt x="2587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71"/>
              <p:cNvSpPr/>
              <p:nvPr/>
            </p:nvSpPr>
            <p:spPr>
              <a:xfrm>
                <a:off x="5013700" y="5294850"/>
                <a:ext cx="71245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0" extrusionOk="0">
                    <a:moveTo>
                      <a:pt x="25566" y="0"/>
                    </a:moveTo>
                    <a:lnTo>
                      <a:pt x="0" y="449"/>
                    </a:lnTo>
                    <a:lnTo>
                      <a:pt x="2993" y="3314"/>
                    </a:lnTo>
                    <a:lnTo>
                      <a:pt x="28497" y="3490"/>
                    </a:lnTo>
                    <a:lnTo>
                      <a:pt x="255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71"/>
              <p:cNvSpPr/>
              <p:nvPr/>
            </p:nvSpPr>
            <p:spPr>
              <a:xfrm>
                <a:off x="5005350" y="5287025"/>
                <a:ext cx="72912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9165" h="4116" extrusionOk="0">
                    <a:moveTo>
                      <a:pt x="25755" y="630"/>
                    </a:moveTo>
                    <a:lnTo>
                      <a:pt x="28153" y="3486"/>
                    </a:lnTo>
                    <a:lnTo>
                      <a:pt x="28153" y="3486"/>
                    </a:lnTo>
                    <a:lnTo>
                      <a:pt x="3455" y="3315"/>
                    </a:lnTo>
                    <a:lnTo>
                      <a:pt x="1100" y="1062"/>
                    </a:lnTo>
                    <a:lnTo>
                      <a:pt x="25755" y="630"/>
                    </a:lnTo>
                    <a:close/>
                    <a:moveTo>
                      <a:pt x="25906" y="1"/>
                    </a:moveTo>
                    <a:cubicBezTo>
                      <a:pt x="25901" y="1"/>
                      <a:pt x="25896" y="1"/>
                      <a:pt x="25891" y="1"/>
                    </a:cubicBezTo>
                    <a:lnTo>
                      <a:pt x="330" y="450"/>
                    </a:lnTo>
                    <a:cubicBezTo>
                      <a:pt x="202" y="450"/>
                      <a:pt x="92" y="529"/>
                      <a:pt x="44" y="648"/>
                    </a:cubicBezTo>
                    <a:cubicBezTo>
                      <a:pt x="0" y="766"/>
                      <a:pt x="27" y="898"/>
                      <a:pt x="119" y="987"/>
                    </a:cubicBezTo>
                    <a:lnTo>
                      <a:pt x="3111" y="3851"/>
                    </a:lnTo>
                    <a:cubicBezTo>
                      <a:pt x="3169" y="3908"/>
                      <a:pt x="3243" y="3940"/>
                      <a:pt x="3323" y="3940"/>
                    </a:cubicBezTo>
                    <a:lnTo>
                      <a:pt x="28827" y="4115"/>
                    </a:lnTo>
                    <a:lnTo>
                      <a:pt x="28831" y="4115"/>
                    </a:lnTo>
                    <a:cubicBezTo>
                      <a:pt x="28949" y="4115"/>
                      <a:pt x="29064" y="4046"/>
                      <a:pt x="29112" y="3935"/>
                    </a:cubicBezTo>
                    <a:cubicBezTo>
                      <a:pt x="29165" y="3825"/>
                      <a:pt x="29148" y="3697"/>
                      <a:pt x="29069" y="3601"/>
                    </a:cubicBezTo>
                    <a:lnTo>
                      <a:pt x="26138" y="112"/>
                    </a:lnTo>
                    <a:cubicBezTo>
                      <a:pt x="26079" y="44"/>
                      <a:pt x="26012" y="1"/>
                      <a:pt x="259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71"/>
              <p:cNvSpPr/>
              <p:nvPr/>
            </p:nvSpPr>
            <p:spPr>
              <a:xfrm>
                <a:off x="5642600" y="4713900"/>
                <a:ext cx="83550" cy="66820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26728" extrusionOk="0">
                    <a:moveTo>
                      <a:pt x="1" y="0"/>
                    </a:moveTo>
                    <a:lnTo>
                      <a:pt x="410" y="23238"/>
                    </a:lnTo>
                    <a:lnTo>
                      <a:pt x="3341" y="26728"/>
                    </a:lnTo>
                    <a:lnTo>
                      <a:pt x="3037" y="2821"/>
                    </a:lnTo>
                    <a:lnTo>
                      <a:pt x="362" y="3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71"/>
              <p:cNvSpPr/>
              <p:nvPr/>
            </p:nvSpPr>
            <p:spPr>
              <a:xfrm>
                <a:off x="5634675" y="4706025"/>
                <a:ext cx="99275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6" extrusionOk="0">
                    <a:moveTo>
                      <a:pt x="644" y="1046"/>
                    </a:moveTo>
                    <a:lnTo>
                      <a:pt x="3041" y="3273"/>
                    </a:lnTo>
                    <a:lnTo>
                      <a:pt x="3332" y="26171"/>
                    </a:lnTo>
                    <a:lnTo>
                      <a:pt x="3332" y="26171"/>
                    </a:lnTo>
                    <a:lnTo>
                      <a:pt x="1035" y="23435"/>
                    </a:lnTo>
                    <a:lnTo>
                      <a:pt x="644" y="1046"/>
                    </a:lnTo>
                    <a:close/>
                    <a:moveTo>
                      <a:pt x="318" y="1"/>
                    </a:moveTo>
                    <a:cubicBezTo>
                      <a:pt x="275" y="1"/>
                      <a:pt x="231" y="10"/>
                      <a:pt x="190" y="29"/>
                    </a:cubicBezTo>
                    <a:cubicBezTo>
                      <a:pt x="76" y="78"/>
                      <a:pt x="1" y="192"/>
                      <a:pt x="5" y="320"/>
                    </a:cubicBezTo>
                    <a:lnTo>
                      <a:pt x="415" y="23558"/>
                    </a:lnTo>
                    <a:cubicBezTo>
                      <a:pt x="415" y="23628"/>
                      <a:pt x="441" y="23699"/>
                      <a:pt x="486" y="23756"/>
                    </a:cubicBezTo>
                    <a:lnTo>
                      <a:pt x="3416" y="27245"/>
                    </a:lnTo>
                    <a:cubicBezTo>
                      <a:pt x="3478" y="27316"/>
                      <a:pt x="3565" y="27355"/>
                      <a:pt x="3658" y="27355"/>
                    </a:cubicBezTo>
                    <a:cubicBezTo>
                      <a:pt x="3693" y="27355"/>
                      <a:pt x="3733" y="27351"/>
                      <a:pt x="3768" y="27338"/>
                    </a:cubicBezTo>
                    <a:cubicBezTo>
                      <a:pt x="3891" y="27290"/>
                      <a:pt x="3971" y="27170"/>
                      <a:pt x="3971" y="27038"/>
                    </a:cubicBezTo>
                    <a:lnTo>
                      <a:pt x="3667" y="3132"/>
                    </a:lnTo>
                    <a:cubicBezTo>
                      <a:pt x="3662" y="3049"/>
                      <a:pt x="3627" y="2964"/>
                      <a:pt x="3565" y="2907"/>
                    </a:cubicBezTo>
                    <a:lnTo>
                      <a:pt x="529" y="86"/>
                    </a:lnTo>
                    <a:cubicBezTo>
                      <a:pt x="470" y="30"/>
                      <a:pt x="395" y="1"/>
                      <a:pt x="31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71"/>
              <p:cNvSpPr/>
              <p:nvPr/>
            </p:nvSpPr>
            <p:spPr>
              <a:xfrm>
                <a:off x="5787050" y="4193675"/>
                <a:ext cx="626750" cy="607725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24309" extrusionOk="0">
                    <a:moveTo>
                      <a:pt x="7939" y="1"/>
                    </a:moveTo>
                    <a:lnTo>
                      <a:pt x="1" y="15573"/>
                    </a:lnTo>
                    <a:lnTo>
                      <a:pt x="17131" y="24308"/>
                    </a:lnTo>
                    <a:lnTo>
                      <a:pt x="25070" y="8731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71"/>
              <p:cNvSpPr/>
              <p:nvPr/>
            </p:nvSpPr>
            <p:spPr>
              <a:xfrm>
                <a:off x="5778925" y="4185875"/>
                <a:ext cx="643000" cy="62330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4932" extrusionOk="0">
                    <a:moveTo>
                      <a:pt x="8400" y="735"/>
                    </a:moveTo>
                    <a:lnTo>
                      <a:pt x="24972" y="9179"/>
                    </a:lnTo>
                    <a:lnTo>
                      <a:pt x="17320" y="24198"/>
                    </a:lnTo>
                    <a:lnTo>
                      <a:pt x="748" y="15749"/>
                    </a:lnTo>
                    <a:lnTo>
                      <a:pt x="8400" y="735"/>
                    </a:lnTo>
                    <a:close/>
                    <a:moveTo>
                      <a:pt x="8264" y="0"/>
                    </a:moveTo>
                    <a:cubicBezTo>
                      <a:pt x="8150" y="0"/>
                      <a:pt x="8038" y="63"/>
                      <a:pt x="7982" y="172"/>
                    </a:cubicBezTo>
                    <a:lnTo>
                      <a:pt x="44" y="15744"/>
                    </a:lnTo>
                    <a:cubicBezTo>
                      <a:pt x="9" y="15819"/>
                      <a:pt x="0" y="15908"/>
                      <a:pt x="27" y="15982"/>
                    </a:cubicBezTo>
                    <a:cubicBezTo>
                      <a:pt x="53" y="16061"/>
                      <a:pt x="110" y="16127"/>
                      <a:pt x="185" y="16166"/>
                    </a:cubicBezTo>
                    <a:lnTo>
                      <a:pt x="17316" y="24897"/>
                    </a:lnTo>
                    <a:cubicBezTo>
                      <a:pt x="17359" y="24919"/>
                      <a:pt x="17408" y="24932"/>
                      <a:pt x="17456" y="24932"/>
                    </a:cubicBezTo>
                    <a:cubicBezTo>
                      <a:pt x="17570" y="24932"/>
                      <a:pt x="17680" y="24871"/>
                      <a:pt x="17738" y="24761"/>
                    </a:cubicBezTo>
                    <a:lnTo>
                      <a:pt x="25676" y="9188"/>
                    </a:lnTo>
                    <a:cubicBezTo>
                      <a:pt x="25711" y="9113"/>
                      <a:pt x="25720" y="9025"/>
                      <a:pt x="25693" y="8946"/>
                    </a:cubicBezTo>
                    <a:cubicBezTo>
                      <a:pt x="25667" y="8867"/>
                      <a:pt x="25610" y="8800"/>
                      <a:pt x="25535" y="8765"/>
                    </a:cubicBezTo>
                    <a:lnTo>
                      <a:pt x="8404" y="35"/>
                    </a:lnTo>
                    <a:cubicBezTo>
                      <a:pt x="8360" y="11"/>
                      <a:pt x="8312" y="0"/>
                      <a:pt x="82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71"/>
              <p:cNvSpPr/>
              <p:nvPr/>
            </p:nvSpPr>
            <p:spPr>
              <a:xfrm>
                <a:off x="5787050" y="4583000"/>
                <a:ext cx="446100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12089" extrusionOk="0">
                    <a:moveTo>
                      <a:pt x="1" y="0"/>
                    </a:moveTo>
                    <a:lnTo>
                      <a:pt x="973" y="2962"/>
                    </a:lnTo>
                    <a:lnTo>
                      <a:pt x="17844" y="12088"/>
                    </a:lnTo>
                    <a:lnTo>
                      <a:pt x="17131" y="8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71"/>
              <p:cNvSpPr/>
              <p:nvPr/>
            </p:nvSpPr>
            <p:spPr>
              <a:xfrm>
                <a:off x="5778575" y="4575225"/>
                <a:ext cx="462950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12711" extrusionOk="0">
                    <a:moveTo>
                      <a:pt x="872" y="936"/>
                    </a:moveTo>
                    <a:lnTo>
                      <a:pt x="17198" y="9257"/>
                    </a:lnTo>
                    <a:lnTo>
                      <a:pt x="17738" y="11801"/>
                    </a:lnTo>
                    <a:lnTo>
                      <a:pt x="1572" y="3053"/>
                    </a:lnTo>
                    <a:lnTo>
                      <a:pt x="872" y="936"/>
                    </a:lnTo>
                    <a:close/>
                    <a:moveTo>
                      <a:pt x="343" y="1"/>
                    </a:moveTo>
                    <a:cubicBezTo>
                      <a:pt x="270" y="1"/>
                      <a:pt x="196" y="27"/>
                      <a:pt x="137" y="78"/>
                    </a:cubicBezTo>
                    <a:cubicBezTo>
                      <a:pt x="41" y="157"/>
                      <a:pt x="1" y="289"/>
                      <a:pt x="41" y="413"/>
                    </a:cubicBezTo>
                    <a:lnTo>
                      <a:pt x="1018" y="3370"/>
                    </a:lnTo>
                    <a:cubicBezTo>
                      <a:pt x="1040" y="3444"/>
                      <a:pt x="1093" y="3506"/>
                      <a:pt x="1162" y="3545"/>
                    </a:cubicBezTo>
                    <a:lnTo>
                      <a:pt x="18033" y="12672"/>
                    </a:lnTo>
                    <a:cubicBezTo>
                      <a:pt x="18082" y="12698"/>
                      <a:pt x="18134" y="12711"/>
                      <a:pt x="18183" y="12711"/>
                    </a:cubicBezTo>
                    <a:cubicBezTo>
                      <a:pt x="18248" y="12711"/>
                      <a:pt x="18315" y="12690"/>
                      <a:pt x="18372" y="12650"/>
                    </a:cubicBezTo>
                    <a:cubicBezTo>
                      <a:pt x="18469" y="12575"/>
                      <a:pt x="18518" y="12452"/>
                      <a:pt x="18491" y="12333"/>
                    </a:cubicBezTo>
                    <a:lnTo>
                      <a:pt x="17778" y="8980"/>
                    </a:lnTo>
                    <a:cubicBezTo>
                      <a:pt x="17756" y="8888"/>
                      <a:pt x="17699" y="8809"/>
                      <a:pt x="17611" y="8764"/>
                    </a:cubicBezTo>
                    <a:lnTo>
                      <a:pt x="480" y="34"/>
                    </a:lnTo>
                    <a:cubicBezTo>
                      <a:pt x="437" y="11"/>
                      <a:pt x="390" y="1"/>
                      <a:pt x="3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71"/>
              <p:cNvSpPr/>
              <p:nvPr/>
            </p:nvSpPr>
            <p:spPr>
              <a:xfrm>
                <a:off x="6215325" y="4411950"/>
                <a:ext cx="2239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8931" extrusionOk="0">
                    <a:moveTo>
                      <a:pt x="7939" y="0"/>
                    </a:moveTo>
                    <a:lnTo>
                      <a:pt x="0" y="15577"/>
                    </a:lnTo>
                    <a:lnTo>
                      <a:pt x="713" y="18930"/>
                    </a:lnTo>
                    <a:lnTo>
                      <a:pt x="8959" y="2948"/>
                    </a:lnTo>
                    <a:lnTo>
                      <a:pt x="8061" y="352"/>
                    </a:lnTo>
                    <a:lnTo>
                      <a:pt x="7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71"/>
              <p:cNvSpPr/>
              <p:nvPr/>
            </p:nvSpPr>
            <p:spPr>
              <a:xfrm>
                <a:off x="6207300" y="4404125"/>
                <a:ext cx="240025" cy="488875"/>
              </a:xfrm>
              <a:custGeom>
                <a:avLst/>
                <a:gdLst/>
                <a:ahLst/>
                <a:cxnLst/>
                <a:rect l="l" t="t" r="r" b="b"/>
                <a:pathLst>
                  <a:path w="9601" h="19555" extrusionOk="0">
                    <a:moveTo>
                      <a:pt x="8207" y="1114"/>
                    </a:moveTo>
                    <a:lnTo>
                      <a:pt x="8937" y="3234"/>
                    </a:lnTo>
                    <a:lnTo>
                      <a:pt x="1158" y="18319"/>
                    </a:lnTo>
                    <a:lnTo>
                      <a:pt x="651" y="15934"/>
                    </a:lnTo>
                    <a:lnTo>
                      <a:pt x="8207" y="1114"/>
                    </a:lnTo>
                    <a:close/>
                    <a:moveTo>
                      <a:pt x="8270" y="0"/>
                    </a:moveTo>
                    <a:cubicBezTo>
                      <a:pt x="8159" y="0"/>
                      <a:pt x="8037" y="65"/>
                      <a:pt x="7982" y="172"/>
                    </a:cubicBezTo>
                    <a:lnTo>
                      <a:pt x="43" y="15745"/>
                    </a:lnTo>
                    <a:cubicBezTo>
                      <a:pt x="8" y="15811"/>
                      <a:pt x="0" y="15885"/>
                      <a:pt x="17" y="15956"/>
                    </a:cubicBezTo>
                    <a:lnTo>
                      <a:pt x="730" y="19309"/>
                    </a:lnTo>
                    <a:cubicBezTo>
                      <a:pt x="756" y="19437"/>
                      <a:pt x="862" y="19534"/>
                      <a:pt x="994" y="19551"/>
                    </a:cubicBezTo>
                    <a:cubicBezTo>
                      <a:pt x="1008" y="19555"/>
                      <a:pt x="1020" y="19555"/>
                      <a:pt x="1034" y="19555"/>
                    </a:cubicBezTo>
                    <a:cubicBezTo>
                      <a:pt x="1152" y="19555"/>
                      <a:pt x="1258" y="19489"/>
                      <a:pt x="1316" y="19384"/>
                    </a:cubicBezTo>
                    <a:lnTo>
                      <a:pt x="9558" y="3402"/>
                    </a:lnTo>
                    <a:cubicBezTo>
                      <a:pt x="9597" y="3327"/>
                      <a:pt x="9601" y="3238"/>
                      <a:pt x="9574" y="3159"/>
                    </a:cubicBezTo>
                    <a:lnTo>
                      <a:pt x="8554" y="212"/>
                    </a:lnTo>
                    <a:cubicBezTo>
                      <a:pt x="8514" y="92"/>
                      <a:pt x="8409" y="9"/>
                      <a:pt x="8281" y="1"/>
                    </a:cubicBezTo>
                    <a:cubicBezTo>
                      <a:pt x="8277" y="0"/>
                      <a:pt x="8274" y="0"/>
                      <a:pt x="82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71"/>
              <p:cNvSpPr/>
              <p:nvPr/>
            </p:nvSpPr>
            <p:spPr>
              <a:xfrm>
                <a:off x="3646875" y="3110425"/>
                <a:ext cx="812750" cy="781175"/>
              </a:xfrm>
              <a:custGeom>
                <a:avLst/>
                <a:gdLst/>
                <a:ahLst/>
                <a:cxnLst/>
                <a:rect l="l" t="t" r="r" b="b"/>
                <a:pathLst>
                  <a:path w="32510" h="31247" extrusionOk="0">
                    <a:moveTo>
                      <a:pt x="23624" y="1"/>
                    </a:moveTo>
                    <a:lnTo>
                      <a:pt x="0" y="9769"/>
                    </a:lnTo>
                    <a:lnTo>
                      <a:pt x="8884" y="31247"/>
                    </a:lnTo>
                    <a:lnTo>
                      <a:pt x="32509" y="21478"/>
                    </a:lnTo>
                    <a:lnTo>
                      <a:pt x="23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71"/>
              <p:cNvSpPr/>
              <p:nvPr/>
            </p:nvSpPr>
            <p:spPr>
              <a:xfrm>
                <a:off x="3638800" y="3102600"/>
                <a:ext cx="829725" cy="796825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1873" extrusionOk="0">
                    <a:moveTo>
                      <a:pt x="23781" y="722"/>
                    </a:moveTo>
                    <a:lnTo>
                      <a:pt x="32422" y="21620"/>
                    </a:lnTo>
                    <a:lnTo>
                      <a:pt x="9374" y="31151"/>
                    </a:lnTo>
                    <a:lnTo>
                      <a:pt x="732" y="10254"/>
                    </a:lnTo>
                    <a:lnTo>
                      <a:pt x="23781" y="722"/>
                    </a:lnTo>
                    <a:close/>
                    <a:moveTo>
                      <a:pt x="23950" y="0"/>
                    </a:moveTo>
                    <a:cubicBezTo>
                      <a:pt x="23909" y="0"/>
                      <a:pt x="23869" y="8"/>
                      <a:pt x="23829" y="23"/>
                    </a:cubicBezTo>
                    <a:lnTo>
                      <a:pt x="204" y="9796"/>
                    </a:lnTo>
                    <a:cubicBezTo>
                      <a:pt x="129" y="9827"/>
                      <a:pt x="67" y="9888"/>
                      <a:pt x="33" y="9963"/>
                    </a:cubicBezTo>
                    <a:cubicBezTo>
                      <a:pt x="1" y="10038"/>
                      <a:pt x="1" y="10126"/>
                      <a:pt x="33" y="10205"/>
                    </a:cubicBezTo>
                    <a:lnTo>
                      <a:pt x="8916" y="31683"/>
                    </a:lnTo>
                    <a:cubicBezTo>
                      <a:pt x="8947" y="31758"/>
                      <a:pt x="9009" y="31820"/>
                      <a:pt x="9088" y="31850"/>
                    </a:cubicBezTo>
                    <a:cubicBezTo>
                      <a:pt x="9128" y="31868"/>
                      <a:pt x="9168" y="31873"/>
                      <a:pt x="9207" y="31873"/>
                    </a:cubicBezTo>
                    <a:cubicBezTo>
                      <a:pt x="9247" y="31873"/>
                      <a:pt x="9286" y="31868"/>
                      <a:pt x="9326" y="31850"/>
                    </a:cubicBezTo>
                    <a:lnTo>
                      <a:pt x="32950" y="22077"/>
                    </a:lnTo>
                    <a:cubicBezTo>
                      <a:pt x="33109" y="22012"/>
                      <a:pt x="33188" y="21831"/>
                      <a:pt x="33123" y="21673"/>
                    </a:cubicBezTo>
                    <a:lnTo>
                      <a:pt x="24238" y="194"/>
                    </a:lnTo>
                    <a:cubicBezTo>
                      <a:pt x="24207" y="115"/>
                      <a:pt x="24146" y="54"/>
                      <a:pt x="24067" y="23"/>
                    </a:cubicBezTo>
                    <a:cubicBezTo>
                      <a:pt x="24029" y="8"/>
                      <a:pt x="23990" y="0"/>
                      <a:pt x="239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71"/>
              <p:cNvSpPr/>
              <p:nvPr/>
            </p:nvSpPr>
            <p:spPr>
              <a:xfrm>
                <a:off x="3868950" y="3647375"/>
                <a:ext cx="690775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27631" h="11341" extrusionOk="0">
                    <a:moveTo>
                      <a:pt x="23626" y="0"/>
                    </a:moveTo>
                    <a:lnTo>
                      <a:pt x="1" y="9769"/>
                    </a:lnTo>
                    <a:lnTo>
                      <a:pt x="3829" y="11340"/>
                    </a:lnTo>
                    <a:lnTo>
                      <a:pt x="27631" y="2175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71"/>
              <p:cNvSpPr/>
              <p:nvPr/>
            </p:nvSpPr>
            <p:spPr>
              <a:xfrm>
                <a:off x="3861150" y="3639525"/>
                <a:ext cx="706600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1972" extrusionOk="0">
                    <a:moveTo>
                      <a:pt x="23920" y="657"/>
                    </a:moveTo>
                    <a:lnTo>
                      <a:pt x="27198" y="2440"/>
                    </a:lnTo>
                    <a:lnTo>
                      <a:pt x="4145" y="11320"/>
                    </a:lnTo>
                    <a:lnTo>
                      <a:pt x="1135" y="10083"/>
                    </a:lnTo>
                    <a:lnTo>
                      <a:pt x="23920" y="657"/>
                    </a:lnTo>
                    <a:close/>
                    <a:moveTo>
                      <a:pt x="23940" y="1"/>
                    </a:moveTo>
                    <a:cubicBezTo>
                      <a:pt x="23899" y="1"/>
                      <a:pt x="23858" y="8"/>
                      <a:pt x="23819" y="24"/>
                    </a:cubicBezTo>
                    <a:lnTo>
                      <a:pt x="194" y="9797"/>
                    </a:lnTo>
                    <a:cubicBezTo>
                      <a:pt x="75" y="9845"/>
                      <a:pt x="0" y="9960"/>
                      <a:pt x="0" y="10083"/>
                    </a:cubicBezTo>
                    <a:cubicBezTo>
                      <a:pt x="0" y="10211"/>
                      <a:pt x="75" y="10325"/>
                      <a:pt x="194" y="10373"/>
                    </a:cubicBezTo>
                    <a:lnTo>
                      <a:pt x="4023" y="11945"/>
                    </a:lnTo>
                    <a:cubicBezTo>
                      <a:pt x="4062" y="11962"/>
                      <a:pt x="4102" y="11971"/>
                      <a:pt x="4141" y="11971"/>
                    </a:cubicBezTo>
                    <a:cubicBezTo>
                      <a:pt x="4181" y="11971"/>
                      <a:pt x="4220" y="11962"/>
                      <a:pt x="4255" y="11949"/>
                    </a:cubicBezTo>
                    <a:lnTo>
                      <a:pt x="28057" y="2783"/>
                    </a:lnTo>
                    <a:cubicBezTo>
                      <a:pt x="28171" y="2739"/>
                      <a:pt x="28250" y="2633"/>
                      <a:pt x="28254" y="2510"/>
                    </a:cubicBezTo>
                    <a:cubicBezTo>
                      <a:pt x="28264" y="2387"/>
                      <a:pt x="28202" y="2272"/>
                      <a:pt x="28092" y="2215"/>
                    </a:cubicBezTo>
                    <a:lnTo>
                      <a:pt x="24088" y="38"/>
                    </a:lnTo>
                    <a:cubicBezTo>
                      <a:pt x="24041" y="13"/>
                      <a:pt x="23990" y="1"/>
                      <a:pt x="239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71"/>
              <p:cNvSpPr/>
              <p:nvPr/>
            </p:nvSpPr>
            <p:spPr>
              <a:xfrm>
                <a:off x="4237475" y="3110425"/>
                <a:ext cx="322250" cy="591325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23653" extrusionOk="0">
                    <a:moveTo>
                      <a:pt x="0" y="1"/>
                    </a:moveTo>
                    <a:lnTo>
                      <a:pt x="8885" y="21478"/>
                    </a:lnTo>
                    <a:lnTo>
                      <a:pt x="12890" y="23653"/>
                    </a:lnTo>
                    <a:lnTo>
                      <a:pt x="12890" y="23653"/>
                    </a:lnTo>
                    <a:lnTo>
                      <a:pt x="3860" y="1514"/>
                    </a:lnTo>
                    <a:lnTo>
                      <a:pt x="463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71"/>
              <p:cNvSpPr/>
              <p:nvPr/>
            </p:nvSpPr>
            <p:spPr>
              <a:xfrm>
                <a:off x="4229125" y="3102600"/>
                <a:ext cx="339200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24283" extrusionOk="0">
                    <a:moveTo>
                      <a:pt x="907" y="872"/>
                    </a:moveTo>
                    <a:lnTo>
                      <a:pt x="3957" y="2069"/>
                    </a:lnTo>
                    <a:lnTo>
                      <a:pt x="12603" y="23274"/>
                    </a:lnTo>
                    <a:lnTo>
                      <a:pt x="9465" y="21567"/>
                    </a:lnTo>
                    <a:lnTo>
                      <a:pt x="907" y="872"/>
                    </a:lnTo>
                    <a:close/>
                    <a:moveTo>
                      <a:pt x="335" y="0"/>
                    </a:moveTo>
                    <a:cubicBezTo>
                      <a:pt x="254" y="0"/>
                      <a:pt x="174" y="34"/>
                      <a:pt x="115" y="93"/>
                    </a:cubicBezTo>
                    <a:cubicBezTo>
                      <a:pt x="27" y="182"/>
                      <a:pt x="1" y="318"/>
                      <a:pt x="49" y="432"/>
                    </a:cubicBezTo>
                    <a:lnTo>
                      <a:pt x="8929" y="21911"/>
                    </a:lnTo>
                    <a:cubicBezTo>
                      <a:pt x="8955" y="21976"/>
                      <a:pt x="9008" y="22029"/>
                      <a:pt x="9069" y="22065"/>
                    </a:cubicBezTo>
                    <a:lnTo>
                      <a:pt x="13074" y="24242"/>
                    </a:lnTo>
                    <a:cubicBezTo>
                      <a:pt x="13122" y="24269"/>
                      <a:pt x="13175" y="24282"/>
                      <a:pt x="13224" y="24282"/>
                    </a:cubicBezTo>
                    <a:cubicBezTo>
                      <a:pt x="13298" y="24282"/>
                      <a:pt x="13373" y="24251"/>
                      <a:pt x="13435" y="24198"/>
                    </a:cubicBezTo>
                    <a:cubicBezTo>
                      <a:pt x="13531" y="24110"/>
                      <a:pt x="13567" y="23970"/>
                      <a:pt x="13514" y="23846"/>
                    </a:cubicBezTo>
                    <a:lnTo>
                      <a:pt x="4485" y="1709"/>
                    </a:lnTo>
                    <a:cubicBezTo>
                      <a:pt x="4449" y="1630"/>
                      <a:pt x="4388" y="1567"/>
                      <a:pt x="4308" y="1537"/>
                    </a:cubicBezTo>
                    <a:lnTo>
                      <a:pt x="450" y="23"/>
                    </a:lnTo>
                    <a:cubicBezTo>
                      <a:pt x="413" y="8"/>
                      <a:pt x="374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71"/>
              <p:cNvSpPr/>
              <p:nvPr/>
            </p:nvSpPr>
            <p:spPr>
              <a:xfrm>
                <a:off x="5665700" y="2311675"/>
                <a:ext cx="812650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32506" h="31251" extrusionOk="0">
                    <a:moveTo>
                      <a:pt x="23626" y="0"/>
                    </a:moveTo>
                    <a:lnTo>
                      <a:pt x="1" y="9773"/>
                    </a:lnTo>
                    <a:lnTo>
                      <a:pt x="8881" y="31251"/>
                    </a:lnTo>
                    <a:lnTo>
                      <a:pt x="32506" y="21478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71"/>
              <p:cNvSpPr/>
              <p:nvPr/>
            </p:nvSpPr>
            <p:spPr>
              <a:xfrm>
                <a:off x="5656800" y="2303850"/>
                <a:ext cx="830475" cy="796925"/>
              </a:xfrm>
              <a:custGeom>
                <a:avLst/>
                <a:gdLst/>
                <a:ahLst/>
                <a:cxnLst/>
                <a:rect l="l" t="t" r="r" b="b"/>
                <a:pathLst>
                  <a:path w="33219" h="31877" extrusionOk="0">
                    <a:moveTo>
                      <a:pt x="23811" y="722"/>
                    </a:moveTo>
                    <a:lnTo>
                      <a:pt x="32453" y="21624"/>
                    </a:lnTo>
                    <a:lnTo>
                      <a:pt x="9408" y="31155"/>
                    </a:lnTo>
                    <a:lnTo>
                      <a:pt x="767" y="10253"/>
                    </a:lnTo>
                    <a:lnTo>
                      <a:pt x="23811" y="722"/>
                    </a:lnTo>
                    <a:close/>
                    <a:moveTo>
                      <a:pt x="23982" y="0"/>
                    </a:moveTo>
                    <a:cubicBezTo>
                      <a:pt x="23942" y="0"/>
                      <a:pt x="23901" y="9"/>
                      <a:pt x="23864" y="27"/>
                    </a:cubicBezTo>
                    <a:lnTo>
                      <a:pt x="234" y="9796"/>
                    </a:lnTo>
                    <a:cubicBezTo>
                      <a:pt x="76" y="9861"/>
                      <a:pt x="1" y="10046"/>
                      <a:pt x="66" y="10204"/>
                    </a:cubicBezTo>
                    <a:lnTo>
                      <a:pt x="8951" y="31683"/>
                    </a:lnTo>
                    <a:cubicBezTo>
                      <a:pt x="8982" y="31758"/>
                      <a:pt x="9043" y="31819"/>
                      <a:pt x="9118" y="31854"/>
                    </a:cubicBezTo>
                    <a:cubicBezTo>
                      <a:pt x="9158" y="31868"/>
                      <a:pt x="9197" y="31876"/>
                      <a:pt x="9237" y="31876"/>
                    </a:cubicBezTo>
                    <a:cubicBezTo>
                      <a:pt x="9281" y="31876"/>
                      <a:pt x="9321" y="31868"/>
                      <a:pt x="9360" y="31854"/>
                    </a:cubicBezTo>
                    <a:lnTo>
                      <a:pt x="32985" y="22081"/>
                    </a:lnTo>
                    <a:cubicBezTo>
                      <a:pt x="33144" y="22016"/>
                      <a:pt x="33219" y="21831"/>
                      <a:pt x="33152" y="21672"/>
                    </a:cubicBezTo>
                    <a:lnTo>
                      <a:pt x="24273" y="194"/>
                    </a:lnTo>
                    <a:cubicBezTo>
                      <a:pt x="24238" y="119"/>
                      <a:pt x="24181" y="58"/>
                      <a:pt x="24102" y="27"/>
                    </a:cubicBezTo>
                    <a:cubicBezTo>
                      <a:pt x="24064" y="9"/>
                      <a:pt x="24023" y="0"/>
                      <a:pt x="239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71"/>
              <p:cNvSpPr/>
              <p:nvPr/>
            </p:nvSpPr>
            <p:spPr>
              <a:xfrm>
                <a:off x="5887725" y="2848600"/>
                <a:ext cx="690850" cy="283650"/>
              </a:xfrm>
              <a:custGeom>
                <a:avLst/>
                <a:gdLst/>
                <a:ahLst/>
                <a:cxnLst/>
                <a:rect l="l" t="t" r="r" b="b"/>
                <a:pathLst>
                  <a:path w="27634" h="11346" extrusionOk="0">
                    <a:moveTo>
                      <a:pt x="23625" y="1"/>
                    </a:moveTo>
                    <a:lnTo>
                      <a:pt x="0" y="9774"/>
                    </a:lnTo>
                    <a:lnTo>
                      <a:pt x="3833" y="11345"/>
                    </a:lnTo>
                    <a:lnTo>
                      <a:pt x="27634" y="2179"/>
                    </a:lnTo>
                    <a:lnTo>
                      <a:pt x="236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71"/>
              <p:cNvSpPr/>
              <p:nvPr/>
            </p:nvSpPr>
            <p:spPr>
              <a:xfrm>
                <a:off x="5879900" y="2840800"/>
                <a:ext cx="706700" cy="29925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11970" extrusionOk="0">
                    <a:moveTo>
                      <a:pt x="23921" y="660"/>
                    </a:moveTo>
                    <a:lnTo>
                      <a:pt x="27199" y="2443"/>
                    </a:lnTo>
                    <a:lnTo>
                      <a:pt x="4150" y="11318"/>
                    </a:lnTo>
                    <a:lnTo>
                      <a:pt x="1136" y="10081"/>
                    </a:lnTo>
                    <a:lnTo>
                      <a:pt x="23921" y="660"/>
                    </a:lnTo>
                    <a:close/>
                    <a:moveTo>
                      <a:pt x="23932" y="1"/>
                    </a:moveTo>
                    <a:cubicBezTo>
                      <a:pt x="23894" y="1"/>
                      <a:pt x="23856" y="8"/>
                      <a:pt x="23819" y="22"/>
                    </a:cubicBezTo>
                    <a:lnTo>
                      <a:pt x="194" y="9795"/>
                    </a:lnTo>
                    <a:cubicBezTo>
                      <a:pt x="80" y="9844"/>
                      <a:pt x="1" y="9958"/>
                      <a:pt x="1" y="10086"/>
                    </a:cubicBezTo>
                    <a:cubicBezTo>
                      <a:pt x="1" y="10213"/>
                      <a:pt x="80" y="10327"/>
                      <a:pt x="194" y="10376"/>
                    </a:cubicBezTo>
                    <a:lnTo>
                      <a:pt x="4026" y="11947"/>
                    </a:lnTo>
                    <a:cubicBezTo>
                      <a:pt x="4067" y="11960"/>
                      <a:pt x="4106" y="11970"/>
                      <a:pt x="4146" y="11970"/>
                    </a:cubicBezTo>
                    <a:cubicBezTo>
                      <a:pt x="4181" y="11970"/>
                      <a:pt x="4221" y="11960"/>
                      <a:pt x="4256" y="11947"/>
                    </a:cubicBezTo>
                    <a:lnTo>
                      <a:pt x="28056" y="2782"/>
                    </a:lnTo>
                    <a:cubicBezTo>
                      <a:pt x="28172" y="2737"/>
                      <a:pt x="28251" y="2632"/>
                      <a:pt x="28259" y="2508"/>
                    </a:cubicBezTo>
                    <a:cubicBezTo>
                      <a:pt x="28268" y="2390"/>
                      <a:pt x="28202" y="2275"/>
                      <a:pt x="28097" y="2214"/>
                    </a:cubicBezTo>
                    <a:lnTo>
                      <a:pt x="24088" y="40"/>
                    </a:lnTo>
                    <a:cubicBezTo>
                      <a:pt x="24039" y="14"/>
                      <a:pt x="23986" y="1"/>
                      <a:pt x="239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71"/>
              <p:cNvSpPr/>
              <p:nvPr/>
            </p:nvSpPr>
            <p:spPr>
              <a:xfrm>
                <a:off x="6256350" y="2311675"/>
                <a:ext cx="322225" cy="591425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23657" extrusionOk="0">
                    <a:moveTo>
                      <a:pt x="0" y="0"/>
                    </a:moveTo>
                    <a:lnTo>
                      <a:pt x="8880" y="21478"/>
                    </a:lnTo>
                    <a:lnTo>
                      <a:pt x="12889" y="23656"/>
                    </a:lnTo>
                    <a:lnTo>
                      <a:pt x="3855" y="1518"/>
                    </a:lnTo>
                    <a:lnTo>
                      <a:pt x="458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71"/>
              <p:cNvSpPr/>
              <p:nvPr/>
            </p:nvSpPr>
            <p:spPr>
              <a:xfrm>
                <a:off x="6247875" y="2303825"/>
                <a:ext cx="339175" cy="607050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24282" extrusionOk="0">
                    <a:moveTo>
                      <a:pt x="907" y="877"/>
                    </a:moveTo>
                    <a:lnTo>
                      <a:pt x="3956" y="2074"/>
                    </a:lnTo>
                    <a:lnTo>
                      <a:pt x="12608" y="23274"/>
                    </a:lnTo>
                    <a:lnTo>
                      <a:pt x="9470" y="21572"/>
                    </a:lnTo>
                    <a:lnTo>
                      <a:pt x="907" y="877"/>
                    </a:lnTo>
                    <a:close/>
                    <a:moveTo>
                      <a:pt x="339" y="1"/>
                    </a:moveTo>
                    <a:cubicBezTo>
                      <a:pt x="257" y="1"/>
                      <a:pt x="175" y="34"/>
                      <a:pt x="115" y="93"/>
                    </a:cubicBezTo>
                    <a:cubicBezTo>
                      <a:pt x="27" y="186"/>
                      <a:pt x="0" y="318"/>
                      <a:pt x="49" y="432"/>
                    </a:cubicBezTo>
                    <a:lnTo>
                      <a:pt x="8934" y="21911"/>
                    </a:lnTo>
                    <a:cubicBezTo>
                      <a:pt x="8960" y="21976"/>
                      <a:pt x="9007" y="22033"/>
                      <a:pt x="9074" y="22069"/>
                    </a:cubicBezTo>
                    <a:lnTo>
                      <a:pt x="13079" y="24243"/>
                    </a:lnTo>
                    <a:cubicBezTo>
                      <a:pt x="13122" y="24269"/>
                      <a:pt x="13175" y="24282"/>
                      <a:pt x="13228" y="24282"/>
                    </a:cubicBezTo>
                    <a:cubicBezTo>
                      <a:pt x="13303" y="24282"/>
                      <a:pt x="13378" y="24255"/>
                      <a:pt x="13435" y="24203"/>
                    </a:cubicBezTo>
                    <a:cubicBezTo>
                      <a:pt x="13536" y="24115"/>
                      <a:pt x="13567" y="23975"/>
                      <a:pt x="13518" y="23851"/>
                    </a:cubicBezTo>
                    <a:lnTo>
                      <a:pt x="4484" y="1713"/>
                    </a:lnTo>
                    <a:cubicBezTo>
                      <a:pt x="4454" y="1634"/>
                      <a:pt x="4392" y="1572"/>
                      <a:pt x="4308" y="1541"/>
                    </a:cubicBezTo>
                    <a:lnTo>
                      <a:pt x="453" y="24"/>
                    </a:lnTo>
                    <a:cubicBezTo>
                      <a:pt x="417" y="8"/>
                      <a:pt x="378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71"/>
              <p:cNvSpPr/>
              <p:nvPr/>
            </p:nvSpPr>
            <p:spPr>
              <a:xfrm>
                <a:off x="3503075" y="4401375"/>
                <a:ext cx="854550" cy="862725"/>
              </a:xfrm>
              <a:custGeom>
                <a:avLst/>
                <a:gdLst/>
                <a:ahLst/>
                <a:cxnLst/>
                <a:rect l="l" t="t" r="r" b="b"/>
                <a:pathLst>
                  <a:path w="34182" h="34509" extrusionOk="0">
                    <a:moveTo>
                      <a:pt x="16211" y="1"/>
                    </a:moveTo>
                    <a:lnTo>
                      <a:pt x="1" y="19770"/>
                    </a:lnTo>
                    <a:lnTo>
                      <a:pt x="17976" y="34508"/>
                    </a:lnTo>
                    <a:lnTo>
                      <a:pt x="34182" y="14737"/>
                    </a:lnTo>
                    <a:lnTo>
                      <a:pt x="16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71"/>
              <p:cNvSpPr/>
              <p:nvPr/>
            </p:nvSpPr>
            <p:spPr>
              <a:xfrm>
                <a:off x="3495050" y="4393525"/>
                <a:ext cx="87140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34856" h="35134" extrusionOk="0">
                    <a:moveTo>
                      <a:pt x="16576" y="754"/>
                    </a:moveTo>
                    <a:lnTo>
                      <a:pt x="34063" y="15095"/>
                    </a:lnTo>
                    <a:lnTo>
                      <a:pt x="18253" y="34382"/>
                    </a:lnTo>
                    <a:lnTo>
                      <a:pt x="761" y="20041"/>
                    </a:lnTo>
                    <a:lnTo>
                      <a:pt x="16576" y="754"/>
                    </a:lnTo>
                    <a:close/>
                    <a:moveTo>
                      <a:pt x="16532" y="0"/>
                    </a:moveTo>
                    <a:cubicBezTo>
                      <a:pt x="16522" y="0"/>
                      <a:pt x="16512" y="1"/>
                      <a:pt x="16502" y="2"/>
                    </a:cubicBezTo>
                    <a:cubicBezTo>
                      <a:pt x="16417" y="11"/>
                      <a:pt x="16343" y="51"/>
                      <a:pt x="16291" y="116"/>
                    </a:cubicBezTo>
                    <a:lnTo>
                      <a:pt x="80" y="19887"/>
                    </a:lnTo>
                    <a:cubicBezTo>
                      <a:pt x="27" y="19952"/>
                      <a:pt x="1" y="20037"/>
                      <a:pt x="9" y="20116"/>
                    </a:cubicBezTo>
                    <a:cubicBezTo>
                      <a:pt x="18" y="20200"/>
                      <a:pt x="58" y="20275"/>
                      <a:pt x="123" y="20327"/>
                    </a:cubicBezTo>
                    <a:lnTo>
                      <a:pt x="18094" y="35064"/>
                    </a:lnTo>
                    <a:cubicBezTo>
                      <a:pt x="18156" y="35112"/>
                      <a:pt x="18226" y="35134"/>
                      <a:pt x="18297" y="35134"/>
                    </a:cubicBezTo>
                    <a:cubicBezTo>
                      <a:pt x="18385" y="35134"/>
                      <a:pt x="18477" y="35094"/>
                      <a:pt x="18539" y="35020"/>
                    </a:cubicBezTo>
                    <a:lnTo>
                      <a:pt x="34745" y="15249"/>
                    </a:lnTo>
                    <a:cubicBezTo>
                      <a:pt x="34855" y="15117"/>
                      <a:pt x="34837" y="14919"/>
                      <a:pt x="34701" y="14809"/>
                    </a:cubicBezTo>
                    <a:lnTo>
                      <a:pt x="16730" y="72"/>
                    </a:lnTo>
                    <a:cubicBezTo>
                      <a:pt x="16673" y="26"/>
                      <a:pt x="16599" y="0"/>
                      <a:pt x="165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71"/>
              <p:cNvSpPr/>
              <p:nvPr/>
            </p:nvSpPr>
            <p:spPr>
              <a:xfrm>
                <a:off x="3952475" y="4769800"/>
                <a:ext cx="519125" cy="494300"/>
              </a:xfrm>
              <a:custGeom>
                <a:avLst/>
                <a:gdLst/>
                <a:ahLst/>
                <a:cxnLst/>
                <a:rect l="l" t="t" r="r" b="b"/>
                <a:pathLst>
                  <a:path w="20765" h="19772" extrusionOk="0">
                    <a:moveTo>
                      <a:pt x="16206" y="0"/>
                    </a:moveTo>
                    <a:lnTo>
                      <a:pt x="0" y="19771"/>
                    </a:lnTo>
                    <a:lnTo>
                      <a:pt x="4114" y="19349"/>
                    </a:lnTo>
                    <a:lnTo>
                      <a:pt x="20765" y="27"/>
                    </a:lnTo>
                    <a:lnTo>
                      <a:pt x="16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71"/>
              <p:cNvSpPr/>
              <p:nvPr/>
            </p:nvSpPr>
            <p:spPr>
              <a:xfrm>
                <a:off x="3944000" y="4761975"/>
                <a:ext cx="53607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1443" h="20396" extrusionOk="0">
                    <a:moveTo>
                      <a:pt x="16695" y="626"/>
                    </a:moveTo>
                    <a:lnTo>
                      <a:pt x="20426" y="647"/>
                    </a:lnTo>
                    <a:lnTo>
                      <a:pt x="4299" y="19362"/>
                    </a:lnTo>
                    <a:lnTo>
                      <a:pt x="1060" y="19696"/>
                    </a:lnTo>
                    <a:lnTo>
                      <a:pt x="1060" y="19696"/>
                    </a:lnTo>
                    <a:lnTo>
                      <a:pt x="16695" y="626"/>
                    </a:lnTo>
                    <a:close/>
                    <a:moveTo>
                      <a:pt x="16550" y="1"/>
                    </a:moveTo>
                    <a:cubicBezTo>
                      <a:pt x="16431" y="5"/>
                      <a:pt x="16365" y="40"/>
                      <a:pt x="16303" y="115"/>
                    </a:cubicBezTo>
                    <a:lnTo>
                      <a:pt x="96" y="19885"/>
                    </a:lnTo>
                    <a:cubicBezTo>
                      <a:pt x="13" y="19983"/>
                      <a:pt x="0" y="20119"/>
                      <a:pt x="61" y="20233"/>
                    </a:cubicBezTo>
                    <a:cubicBezTo>
                      <a:pt x="114" y="20334"/>
                      <a:pt x="224" y="20396"/>
                      <a:pt x="339" y="20396"/>
                    </a:cubicBezTo>
                    <a:lnTo>
                      <a:pt x="370" y="20396"/>
                    </a:lnTo>
                    <a:lnTo>
                      <a:pt x="4488" y="19969"/>
                    </a:lnTo>
                    <a:cubicBezTo>
                      <a:pt x="4568" y="19965"/>
                      <a:pt x="4637" y="19926"/>
                      <a:pt x="4690" y="19863"/>
                    </a:cubicBezTo>
                    <a:lnTo>
                      <a:pt x="21341" y="547"/>
                    </a:lnTo>
                    <a:cubicBezTo>
                      <a:pt x="21420" y="454"/>
                      <a:pt x="21443" y="322"/>
                      <a:pt x="21390" y="212"/>
                    </a:cubicBezTo>
                    <a:cubicBezTo>
                      <a:pt x="21341" y="98"/>
                      <a:pt x="21227" y="27"/>
                      <a:pt x="21108" y="27"/>
                    </a:cubicBezTo>
                    <a:lnTo>
                      <a:pt x="165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71"/>
              <p:cNvSpPr/>
              <p:nvPr/>
            </p:nvSpPr>
            <p:spPr>
              <a:xfrm>
                <a:off x="3908350" y="4389250"/>
                <a:ext cx="56325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15249" extrusionOk="0">
                    <a:moveTo>
                      <a:pt x="4115" y="1"/>
                    </a:moveTo>
                    <a:lnTo>
                      <a:pt x="488" y="428"/>
                    </a:lnTo>
                    <a:lnTo>
                      <a:pt x="0" y="486"/>
                    </a:lnTo>
                    <a:lnTo>
                      <a:pt x="17971" y="15222"/>
                    </a:lnTo>
                    <a:lnTo>
                      <a:pt x="22530" y="15249"/>
                    </a:lnTo>
                    <a:lnTo>
                      <a:pt x="22530" y="15249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71"/>
              <p:cNvSpPr/>
              <p:nvPr/>
            </p:nvSpPr>
            <p:spPr>
              <a:xfrm>
                <a:off x="3899875" y="4381400"/>
                <a:ext cx="580200" cy="396900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15876" extrusionOk="0">
                    <a:moveTo>
                      <a:pt x="4357" y="641"/>
                    </a:moveTo>
                    <a:lnTo>
                      <a:pt x="21993" y="15246"/>
                    </a:lnTo>
                    <a:lnTo>
                      <a:pt x="18425" y="15224"/>
                    </a:lnTo>
                    <a:lnTo>
                      <a:pt x="1105" y="1024"/>
                    </a:lnTo>
                    <a:lnTo>
                      <a:pt x="4357" y="641"/>
                    </a:lnTo>
                    <a:close/>
                    <a:moveTo>
                      <a:pt x="4449" y="1"/>
                    </a:moveTo>
                    <a:cubicBezTo>
                      <a:pt x="4439" y="1"/>
                      <a:pt x="4428" y="1"/>
                      <a:pt x="4418" y="2"/>
                    </a:cubicBezTo>
                    <a:lnTo>
                      <a:pt x="299" y="487"/>
                    </a:lnTo>
                    <a:cubicBezTo>
                      <a:pt x="177" y="504"/>
                      <a:pt x="71" y="593"/>
                      <a:pt x="35" y="711"/>
                    </a:cubicBezTo>
                    <a:cubicBezTo>
                      <a:pt x="0" y="830"/>
                      <a:pt x="45" y="962"/>
                      <a:pt x="141" y="1042"/>
                    </a:cubicBezTo>
                    <a:lnTo>
                      <a:pt x="18112" y="15778"/>
                    </a:lnTo>
                    <a:cubicBezTo>
                      <a:pt x="18169" y="15822"/>
                      <a:pt x="18240" y="15849"/>
                      <a:pt x="18310" y="15849"/>
                    </a:cubicBezTo>
                    <a:lnTo>
                      <a:pt x="22869" y="15875"/>
                    </a:lnTo>
                    <a:cubicBezTo>
                      <a:pt x="23001" y="15875"/>
                      <a:pt x="23120" y="15796"/>
                      <a:pt x="23163" y="15668"/>
                    </a:cubicBezTo>
                    <a:cubicBezTo>
                      <a:pt x="23208" y="15545"/>
                      <a:pt x="23173" y="15404"/>
                      <a:pt x="23071" y="15321"/>
                    </a:cubicBezTo>
                    <a:lnTo>
                      <a:pt x="4656" y="73"/>
                    </a:lnTo>
                    <a:cubicBezTo>
                      <a:pt x="4598" y="27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71"/>
              <p:cNvSpPr/>
              <p:nvPr/>
            </p:nvSpPr>
            <p:spPr>
              <a:xfrm>
                <a:off x="5366600" y="1371975"/>
                <a:ext cx="689000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27560" h="26811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7" y="26811"/>
                    </a:lnTo>
                    <a:lnTo>
                      <a:pt x="27560" y="16695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71"/>
              <p:cNvSpPr/>
              <p:nvPr/>
            </p:nvSpPr>
            <p:spPr>
              <a:xfrm>
                <a:off x="5357700" y="1364200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6" y="738"/>
                    </a:moveTo>
                    <a:lnTo>
                      <a:pt x="27489" y="16883"/>
                    </a:lnTo>
                    <a:lnTo>
                      <a:pt x="9676" y="26695"/>
                    </a:lnTo>
                    <a:lnTo>
                      <a:pt x="783" y="10551"/>
                    </a:lnTo>
                    <a:lnTo>
                      <a:pt x="18596" y="738"/>
                    </a:lnTo>
                    <a:close/>
                    <a:moveTo>
                      <a:pt x="18720" y="0"/>
                    </a:moveTo>
                    <a:cubicBezTo>
                      <a:pt x="18667" y="0"/>
                      <a:pt x="18615" y="13"/>
                      <a:pt x="18570" y="39"/>
                    </a:cubicBezTo>
                    <a:lnTo>
                      <a:pt x="207" y="10155"/>
                    </a:lnTo>
                    <a:cubicBezTo>
                      <a:pt x="58" y="10238"/>
                      <a:pt x="1" y="10427"/>
                      <a:pt x="84" y="10582"/>
                    </a:cubicBezTo>
                    <a:lnTo>
                      <a:pt x="9280" y="27272"/>
                    </a:lnTo>
                    <a:cubicBezTo>
                      <a:pt x="9337" y="27377"/>
                      <a:pt x="9443" y="27435"/>
                      <a:pt x="9553" y="27435"/>
                    </a:cubicBezTo>
                    <a:cubicBezTo>
                      <a:pt x="9606" y="27435"/>
                      <a:pt x="9658" y="27422"/>
                      <a:pt x="9707" y="27395"/>
                    </a:cubicBezTo>
                    <a:lnTo>
                      <a:pt x="28066" y="17279"/>
                    </a:lnTo>
                    <a:cubicBezTo>
                      <a:pt x="28140" y="17239"/>
                      <a:pt x="28193" y="17174"/>
                      <a:pt x="28215" y="17094"/>
                    </a:cubicBezTo>
                    <a:cubicBezTo>
                      <a:pt x="28241" y="17010"/>
                      <a:pt x="28233" y="16927"/>
                      <a:pt x="28188" y="16852"/>
                    </a:cubicBezTo>
                    <a:lnTo>
                      <a:pt x="18992" y="161"/>
                    </a:lnTo>
                    <a:cubicBezTo>
                      <a:pt x="18952" y="86"/>
                      <a:pt x="18886" y="34"/>
                      <a:pt x="18807" y="12"/>
                    </a:cubicBezTo>
                    <a:cubicBezTo>
                      <a:pt x="18779" y="4"/>
                      <a:pt x="18749" y="0"/>
                      <a:pt x="187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71"/>
              <p:cNvSpPr/>
              <p:nvPr/>
            </p:nvSpPr>
            <p:spPr>
              <a:xfrm>
                <a:off x="5596500" y="1789325"/>
                <a:ext cx="545675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11047" extrusionOk="0">
                    <a:moveTo>
                      <a:pt x="18364" y="1"/>
                    </a:moveTo>
                    <a:lnTo>
                      <a:pt x="1" y="10117"/>
                    </a:lnTo>
                    <a:lnTo>
                      <a:pt x="3266" y="11046"/>
                    </a:lnTo>
                    <a:lnTo>
                      <a:pt x="21827" y="1410"/>
                    </a:lnTo>
                    <a:lnTo>
                      <a:pt x="18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71"/>
              <p:cNvSpPr/>
              <p:nvPr/>
            </p:nvSpPr>
            <p:spPr>
              <a:xfrm>
                <a:off x="5588475" y="1781500"/>
                <a:ext cx="561625" cy="291775"/>
              </a:xfrm>
              <a:custGeom>
                <a:avLst/>
                <a:gdLst/>
                <a:ahLst/>
                <a:cxnLst/>
                <a:rect l="l" t="t" r="r" b="b"/>
                <a:pathLst>
                  <a:path w="22465" h="11671" extrusionOk="0">
                    <a:moveTo>
                      <a:pt x="18707" y="657"/>
                    </a:moveTo>
                    <a:lnTo>
                      <a:pt x="21400" y="1757"/>
                    </a:lnTo>
                    <a:lnTo>
                      <a:pt x="3557" y="11024"/>
                    </a:lnTo>
                    <a:lnTo>
                      <a:pt x="1140" y="10338"/>
                    </a:lnTo>
                    <a:lnTo>
                      <a:pt x="18707" y="657"/>
                    </a:lnTo>
                    <a:close/>
                    <a:moveTo>
                      <a:pt x="18683" y="0"/>
                    </a:moveTo>
                    <a:cubicBezTo>
                      <a:pt x="18632" y="0"/>
                      <a:pt x="18581" y="12"/>
                      <a:pt x="18535" y="37"/>
                    </a:cubicBezTo>
                    <a:lnTo>
                      <a:pt x="173" y="10153"/>
                    </a:lnTo>
                    <a:cubicBezTo>
                      <a:pt x="63" y="10214"/>
                      <a:pt x="1" y="10338"/>
                      <a:pt x="15" y="10466"/>
                    </a:cubicBezTo>
                    <a:cubicBezTo>
                      <a:pt x="27" y="10588"/>
                      <a:pt x="116" y="10694"/>
                      <a:pt x="238" y="10730"/>
                    </a:cubicBezTo>
                    <a:lnTo>
                      <a:pt x="3504" y="11662"/>
                    </a:lnTo>
                    <a:cubicBezTo>
                      <a:pt x="3530" y="11667"/>
                      <a:pt x="3561" y="11671"/>
                      <a:pt x="3587" y="11671"/>
                    </a:cubicBezTo>
                    <a:cubicBezTo>
                      <a:pt x="3640" y="11671"/>
                      <a:pt x="3689" y="11662"/>
                      <a:pt x="3733" y="11636"/>
                    </a:cubicBezTo>
                    <a:lnTo>
                      <a:pt x="22293" y="1999"/>
                    </a:lnTo>
                    <a:cubicBezTo>
                      <a:pt x="22399" y="1942"/>
                      <a:pt x="22465" y="1828"/>
                      <a:pt x="22460" y="1709"/>
                    </a:cubicBezTo>
                    <a:cubicBezTo>
                      <a:pt x="22456" y="1585"/>
                      <a:pt x="22377" y="1475"/>
                      <a:pt x="22267" y="1432"/>
                    </a:cubicBezTo>
                    <a:lnTo>
                      <a:pt x="18803" y="23"/>
                    </a:lnTo>
                    <a:cubicBezTo>
                      <a:pt x="18764" y="8"/>
                      <a:pt x="18724" y="0"/>
                      <a:pt x="186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71"/>
              <p:cNvSpPr/>
              <p:nvPr/>
            </p:nvSpPr>
            <p:spPr>
              <a:xfrm>
                <a:off x="5825675" y="1371975"/>
                <a:ext cx="316500" cy="452600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104" extrusionOk="0">
                    <a:moveTo>
                      <a:pt x="1" y="0"/>
                    </a:moveTo>
                    <a:lnTo>
                      <a:pt x="9197" y="16695"/>
                    </a:lnTo>
                    <a:lnTo>
                      <a:pt x="12660" y="18104"/>
                    </a:lnTo>
                    <a:lnTo>
                      <a:pt x="3283" y="884"/>
                    </a:lnTo>
                    <a:lnTo>
                      <a:pt x="391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71"/>
              <p:cNvSpPr/>
              <p:nvPr/>
            </p:nvSpPr>
            <p:spPr>
              <a:xfrm>
                <a:off x="5817300" y="13642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7" y="1465"/>
                    </a:lnTo>
                    <a:lnTo>
                      <a:pt x="12300" y="17794"/>
                    </a:lnTo>
                    <a:lnTo>
                      <a:pt x="9752" y="16755"/>
                    </a:lnTo>
                    <a:lnTo>
                      <a:pt x="964" y="809"/>
                    </a:lnTo>
                    <a:close/>
                    <a:moveTo>
                      <a:pt x="333" y="0"/>
                    </a:moveTo>
                    <a:cubicBezTo>
                      <a:pt x="239" y="0"/>
                      <a:pt x="149" y="44"/>
                      <a:pt x="88" y="118"/>
                    </a:cubicBezTo>
                    <a:cubicBezTo>
                      <a:pt x="13" y="218"/>
                      <a:pt x="1" y="356"/>
                      <a:pt x="62" y="465"/>
                    </a:cubicBezTo>
                    <a:lnTo>
                      <a:pt x="9259" y="17156"/>
                    </a:lnTo>
                    <a:cubicBezTo>
                      <a:pt x="9294" y="17217"/>
                      <a:pt x="9347" y="17270"/>
                      <a:pt x="9413" y="17296"/>
                    </a:cubicBezTo>
                    <a:lnTo>
                      <a:pt x="12876" y="18705"/>
                    </a:lnTo>
                    <a:cubicBezTo>
                      <a:pt x="12916" y="18718"/>
                      <a:pt x="12956" y="18726"/>
                      <a:pt x="12995" y="18726"/>
                    </a:cubicBezTo>
                    <a:cubicBezTo>
                      <a:pt x="13082" y="18726"/>
                      <a:pt x="13167" y="18691"/>
                      <a:pt x="13228" y="18621"/>
                    </a:cubicBezTo>
                    <a:cubicBezTo>
                      <a:pt x="13316" y="18524"/>
                      <a:pt x="13334" y="18379"/>
                      <a:pt x="13267" y="18265"/>
                    </a:cubicBezTo>
                    <a:lnTo>
                      <a:pt x="3890" y="1046"/>
                    </a:lnTo>
                    <a:cubicBezTo>
                      <a:pt x="3851" y="971"/>
                      <a:pt x="3780" y="919"/>
                      <a:pt x="3697" y="896"/>
                    </a:cubicBezTo>
                    <a:lnTo>
                      <a:pt x="419" y="12"/>
                    </a:lnTo>
                    <a:cubicBezTo>
                      <a:pt x="390" y="4"/>
                      <a:pt x="361" y="0"/>
                      <a:pt x="3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71"/>
              <p:cNvSpPr/>
              <p:nvPr/>
            </p:nvSpPr>
            <p:spPr>
              <a:xfrm>
                <a:off x="4849325" y="2437300"/>
                <a:ext cx="689025" cy="670175"/>
              </a:xfrm>
              <a:custGeom>
                <a:avLst/>
                <a:gdLst/>
                <a:ahLst/>
                <a:cxnLst/>
                <a:rect l="l" t="t" r="r" b="b"/>
                <a:pathLst>
                  <a:path w="27561" h="26807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8" y="26806"/>
                    </a:lnTo>
                    <a:lnTo>
                      <a:pt x="27560" y="16690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71"/>
              <p:cNvSpPr/>
              <p:nvPr/>
            </p:nvSpPr>
            <p:spPr>
              <a:xfrm>
                <a:off x="4840450" y="2429425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5" y="737"/>
                    </a:moveTo>
                    <a:lnTo>
                      <a:pt x="27489" y="16882"/>
                    </a:lnTo>
                    <a:lnTo>
                      <a:pt x="9676" y="26695"/>
                    </a:lnTo>
                    <a:lnTo>
                      <a:pt x="784" y="10555"/>
                    </a:lnTo>
                    <a:lnTo>
                      <a:pt x="18595" y="737"/>
                    </a:lnTo>
                    <a:close/>
                    <a:moveTo>
                      <a:pt x="18717" y="1"/>
                    </a:moveTo>
                    <a:cubicBezTo>
                      <a:pt x="18667" y="1"/>
                      <a:pt x="18616" y="12"/>
                      <a:pt x="18569" y="37"/>
                    </a:cubicBezTo>
                    <a:lnTo>
                      <a:pt x="207" y="10154"/>
                    </a:lnTo>
                    <a:cubicBezTo>
                      <a:pt x="57" y="10238"/>
                      <a:pt x="0" y="10431"/>
                      <a:pt x="83" y="10581"/>
                    </a:cubicBezTo>
                    <a:lnTo>
                      <a:pt x="9280" y="27271"/>
                    </a:lnTo>
                    <a:cubicBezTo>
                      <a:pt x="9320" y="27346"/>
                      <a:pt x="9385" y="27399"/>
                      <a:pt x="9470" y="27421"/>
                    </a:cubicBezTo>
                    <a:cubicBezTo>
                      <a:pt x="9496" y="27430"/>
                      <a:pt x="9527" y="27434"/>
                      <a:pt x="9553" y="27434"/>
                    </a:cubicBezTo>
                    <a:cubicBezTo>
                      <a:pt x="9606" y="27434"/>
                      <a:pt x="9659" y="27421"/>
                      <a:pt x="9707" y="27395"/>
                    </a:cubicBezTo>
                    <a:lnTo>
                      <a:pt x="28065" y="17278"/>
                    </a:lnTo>
                    <a:cubicBezTo>
                      <a:pt x="28140" y="17239"/>
                      <a:pt x="28193" y="17172"/>
                      <a:pt x="28215" y="17093"/>
                    </a:cubicBezTo>
                    <a:cubicBezTo>
                      <a:pt x="28242" y="17014"/>
                      <a:pt x="28232" y="16926"/>
                      <a:pt x="28189" y="16855"/>
                    </a:cubicBezTo>
                    <a:lnTo>
                      <a:pt x="18991" y="161"/>
                    </a:lnTo>
                    <a:cubicBezTo>
                      <a:pt x="18934" y="58"/>
                      <a:pt x="18827" y="1"/>
                      <a:pt x="1871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71"/>
              <p:cNvSpPr/>
              <p:nvPr/>
            </p:nvSpPr>
            <p:spPr>
              <a:xfrm>
                <a:off x="5079275" y="2854550"/>
                <a:ext cx="5456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1826" h="11050" extrusionOk="0">
                    <a:moveTo>
                      <a:pt x="18362" y="0"/>
                    </a:moveTo>
                    <a:lnTo>
                      <a:pt x="0" y="10116"/>
                    </a:lnTo>
                    <a:lnTo>
                      <a:pt x="3265" y="11050"/>
                    </a:lnTo>
                    <a:lnTo>
                      <a:pt x="21825" y="1408"/>
                    </a:lnTo>
                    <a:lnTo>
                      <a:pt x="18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71"/>
              <p:cNvSpPr/>
              <p:nvPr/>
            </p:nvSpPr>
            <p:spPr>
              <a:xfrm>
                <a:off x="5071100" y="2846750"/>
                <a:ext cx="561725" cy="291850"/>
              </a:xfrm>
              <a:custGeom>
                <a:avLst/>
                <a:gdLst/>
                <a:ahLst/>
                <a:cxnLst/>
                <a:rect l="l" t="t" r="r" b="b"/>
                <a:pathLst>
                  <a:path w="22469" h="11674" extrusionOk="0">
                    <a:moveTo>
                      <a:pt x="18711" y="660"/>
                    </a:moveTo>
                    <a:lnTo>
                      <a:pt x="21404" y="1756"/>
                    </a:lnTo>
                    <a:lnTo>
                      <a:pt x="3561" y="11027"/>
                    </a:lnTo>
                    <a:lnTo>
                      <a:pt x="1146" y="10337"/>
                    </a:lnTo>
                    <a:lnTo>
                      <a:pt x="18711" y="660"/>
                    </a:lnTo>
                    <a:close/>
                    <a:moveTo>
                      <a:pt x="18695" y="0"/>
                    </a:moveTo>
                    <a:cubicBezTo>
                      <a:pt x="18642" y="0"/>
                      <a:pt x="18589" y="14"/>
                      <a:pt x="18540" y="40"/>
                    </a:cubicBezTo>
                    <a:lnTo>
                      <a:pt x="177" y="10156"/>
                    </a:lnTo>
                    <a:cubicBezTo>
                      <a:pt x="67" y="10217"/>
                      <a:pt x="1" y="10337"/>
                      <a:pt x="19" y="10464"/>
                    </a:cubicBezTo>
                    <a:cubicBezTo>
                      <a:pt x="33" y="10591"/>
                      <a:pt x="120" y="10697"/>
                      <a:pt x="244" y="10728"/>
                    </a:cubicBezTo>
                    <a:lnTo>
                      <a:pt x="3508" y="11661"/>
                    </a:lnTo>
                    <a:cubicBezTo>
                      <a:pt x="3535" y="11669"/>
                      <a:pt x="3565" y="11674"/>
                      <a:pt x="3592" y="11674"/>
                    </a:cubicBezTo>
                    <a:cubicBezTo>
                      <a:pt x="3644" y="11674"/>
                      <a:pt x="3693" y="11661"/>
                      <a:pt x="3737" y="11639"/>
                    </a:cubicBezTo>
                    <a:lnTo>
                      <a:pt x="22298" y="1998"/>
                    </a:lnTo>
                    <a:cubicBezTo>
                      <a:pt x="22403" y="1945"/>
                      <a:pt x="22469" y="1831"/>
                      <a:pt x="22465" y="1707"/>
                    </a:cubicBezTo>
                    <a:cubicBezTo>
                      <a:pt x="22460" y="1584"/>
                      <a:pt x="22381" y="1478"/>
                      <a:pt x="22271" y="1430"/>
                    </a:cubicBezTo>
                    <a:lnTo>
                      <a:pt x="18809" y="22"/>
                    </a:lnTo>
                    <a:cubicBezTo>
                      <a:pt x="18772" y="7"/>
                      <a:pt x="18733" y="0"/>
                      <a:pt x="1869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71"/>
              <p:cNvSpPr/>
              <p:nvPr/>
            </p:nvSpPr>
            <p:spPr>
              <a:xfrm>
                <a:off x="5308400" y="2437300"/>
                <a:ext cx="316525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8098" extrusionOk="0">
                    <a:moveTo>
                      <a:pt x="1" y="0"/>
                    </a:moveTo>
                    <a:lnTo>
                      <a:pt x="9197" y="16690"/>
                    </a:lnTo>
                    <a:lnTo>
                      <a:pt x="12660" y="18098"/>
                    </a:lnTo>
                    <a:lnTo>
                      <a:pt x="3283" y="884"/>
                    </a:lnTo>
                    <a:lnTo>
                      <a:pt x="393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71"/>
              <p:cNvSpPr/>
              <p:nvPr/>
            </p:nvSpPr>
            <p:spPr>
              <a:xfrm>
                <a:off x="5300050" y="24294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6" y="1464"/>
                    </a:lnTo>
                    <a:lnTo>
                      <a:pt x="12299" y="17794"/>
                    </a:lnTo>
                    <a:lnTo>
                      <a:pt x="12299" y="17794"/>
                    </a:lnTo>
                    <a:lnTo>
                      <a:pt x="9752" y="16760"/>
                    </a:lnTo>
                    <a:lnTo>
                      <a:pt x="964" y="809"/>
                    </a:lnTo>
                    <a:close/>
                    <a:moveTo>
                      <a:pt x="334" y="0"/>
                    </a:moveTo>
                    <a:cubicBezTo>
                      <a:pt x="240" y="0"/>
                      <a:pt x="150" y="44"/>
                      <a:pt x="89" y="123"/>
                    </a:cubicBezTo>
                    <a:cubicBezTo>
                      <a:pt x="14" y="219"/>
                      <a:pt x="0" y="355"/>
                      <a:pt x="62" y="466"/>
                    </a:cubicBezTo>
                    <a:lnTo>
                      <a:pt x="9259" y="17156"/>
                    </a:lnTo>
                    <a:cubicBezTo>
                      <a:pt x="9294" y="17222"/>
                      <a:pt x="9346" y="17270"/>
                      <a:pt x="9413" y="17297"/>
                    </a:cubicBezTo>
                    <a:lnTo>
                      <a:pt x="12876" y="18704"/>
                    </a:lnTo>
                    <a:cubicBezTo>
                      <a:pt x="12915" y="18722"/>
                      <a:pt x="12955" y="18727"/>
                      <a:pt x="12994" y="18727"/>
                    </a:cubicBezTo>
                    <a:cubicBezTo>
                      <a:pt x="13083" y="18727"/>
                      <a:pt x="13166" y="18692"/>
                      <a:pt x="13228" y="18625"/>
                    </a:cubicBezTo>
                    <a:cubicBezTo>
                      <a:pt x="13316" y="18525"/>
                      <a:pt x="13333" y="18383"/>
                      <a:pt x="13268" y="18265"/>
                    </a:cubicBezTo>
                    <a:lnTo>
                      <a:pt x="3891" y="1051"/>
                    </a:lnTo>
                    <a:cubicBezTo>
                      <a:pt x="3851" y="972"/>
                      <a:pt x="3780" y="919"/>
                      <a:pt x="3696" y="897"/>
                    </a:cubicBezTo>
                    <a:lnTo>
                      <a:pt x="418" y="12"/>
                    </a:lnTo>
                    <a:cubicBezTo>
                      <a:pt x="390" y="4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71"/>
              <p:cNvSpPr/>
              <p:nvPr/>
            </p:nvSpPr>
            <p:spPr>
              <a:xfrm>
                <a:off x="5446575" y="3415025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1"/>
                    </a:moveTo>
                    <a:lnTo>
                      <a:pt x="0" y="4515"/>
                    </a:lnTo>
                    <a:lnTo>
                      <a:pt x="4106" y="12432"/>
                    </a:lnTo>
                    <a:lnTo>
                      <a:pt x="12815" y="7917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71"/>
              <p:cNvSpPr/>
              <p:nvPr/>
            </p:nvSpPr>
            <p:spPr>
              <a:xfrm>
                <a:off x="5438550" y="3407225"/>
                <a:ext cx="3365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57" extrusionOk="0">
                    <a:moveTo>
                      <a:pt x="8898" y="735"/>
                    </a:moveTo>
                    <a:lnTo>
                      <a:pt x="12718" y="8093"/>
                    </a:lnTo>
                    <a:lnTo>
                      <a:pt x="4564" y="12321"/>
                    </a:lnTo>
                    <a:lnTo>
                      <a:pt x="744" y="4959"/>
                    </a:lnTo>
                    <a:lnTo>
                      <a:pt x="8898" y="735"/>
                    </a:lnTo>
                    <a:close/>
                    <a:moveTo>
                      <a:pt x="9032" y="0"/>
                    </a:moveTo>
                    <a:cubicBezTo>
                      <a:pt x="8984" y="0"/>
                      <a:pt x="8935" y="12"/>
                      <a:pt x="8889" y="36"/>
                    </a:cubicBezTo>
                    <a:lnTo>
                      <a:pt x="181" y="4551"/>
                    </a:lnTo>
                    <a:cubicBezTo>
                      <a:pt x="106" y="4590"/>
                      <a:pt x="49" y="4656"/>
                      <a:pt x="27" y="4736"/>
                    </a:cubicBezTo>
                    <a:cubicBezTo>
                      <a:pt x="0" y="4811"/>
                      <a:pt x="9" y="4898"/>
                      <a:pt x="45" y="4973"/>
                    </a:cubicBezTo>
                    <a:lnTo>
                      <a:pt x="4150" y="12890"/>
                    </a:lnTo>
                    <a:cubicBezTo>
                      <a:pt x="4207" y="12995"/>
                      <a:pt x="4318" y="13056"/>
                      <a:pt x="4427" y="13056"/>
                    </a:cubicBezTo>
                    <a:cubicBezTo>
                      <a:pt x="4480" y="13056"/>
                      <a:pt x="4529" y="13048"/>
                      <a:pt x="4572" y="13022"/>
                    </a:cubicBezTo>
                    <a:lnTo>
                      <a:pt x="13280" y="8507"/>
                    </a:lnTo>
                    <a:cubicBezTo>
                      <a:pt x="13355" y="8467"/>
                      <a:pt x="13412" y="8401"/>
                      <a:pt x="13435" y="8322"/>
                    </a:cubicBezTo>
                    <a:cubicBezTo>
                      <a:pt x="13461" y="8243"/>
                      <a:pt x="13453" y="8158"/>
                      <a:pt x="13417" y="8084"/>
                    </a:cubicBezTo>
                    <a:lnTo>
                      <a:pt x="9312" y="168"/>
                    </a:lnTo>
                    <a:cubicBezTo>
                      <a:pt x="9254" y="61"/>
                      <a:pt x="914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71"/>
              <p:cNvSpPr/>
              <p:nvPr/>
            </p:nvSpPr>
            <p:spPr>
              <a:xfrm>
                <a:off x="5549225" y="3612950"/>
                <a:ext cx="257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4991" extrusionOk="0">
                    <a:moveTo>
                      <a:pt x="8709" y="0"/>
                    </a:moveTo>
                    <a:lnTo>
                      <a:pt x="0" y="4515"/>
                    </a:lnTo>
                    <a:lnTo>
                      <a:pt x="1518" y="4990"/>
                    </a:lnTo>
                    <a:lnTo>
                      <a:pt x="10314" y="700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71"/>
              <p:cNvSpPr/>
              <p:nvPr/>
            </p:nvSpPr>
            <p:spPr>
              <a:xfrm>
                <a:off x="5541200" y="3605075"/>
                <a:ext cx="273700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10948" h="5618" extrusionOk="0">
                    <a:moveTo>
                      <a:pt x="9042" y="663"/>
                    </a:moveTo>
                    <a:lnTo>
                      <a:pt x="9887" y="1028"/>
                    </a:lnTo>
                    <a:lnTo>
                      <a:pt x="1813" y="4966"/>
                    </a:lnTo>
                    <a:lnTo>
                      <a:pt x="1144" y="4759"/>
                    </a:lnTo>
                    <a:lnTo>
                      <a:pt x="9042" y="663"/>
                    </a:lnTo>
                    <a:close/>
                    <a:moveTo>
                      <a:pt x="9032" y="0"/>
                    </a:moveTo>
                    <a:cubicBezTo>
                      <a:pt x="8983" y="0"/>
                      <a:pt x="8933" y="12"/>
                      <a:pt x="8888" y="38"/>
                    </a:cubicBezTo>
                    <a:lnTo>
                      <a:pt x="180" y="4553"/>
                    </a:lnTo>
                    <a:cubicBezTo>
                      <a:pt x="66" y="4610"/>
                      <a:pt x="0" y="4733"/>
                      <a:pt x="13" y="4856"/>
                    </a:cubicBezTo>
                    <a:cubicBezTo>
                      <a:pt x="21" y="4984"/>
                      <a:pt x="110" y="5090"/>
                      <a:pt x="228" y="5129"/>
                    </a:cubicBezTo>
                    <a:lnTo>
                      <a:pt x="1747" y="5604"/>
                    </a:lnTo>
                    <a:cubicBezTo>
                      <a:pt x="1778" y="5613"/>
                      <a:pt x="1808" y="5618"/>
                      <a:pt x="1839" y="5618"/>
                    </a:cubicBezTo>
                    <a:cubicBezTo>
                      <a:pt x="1888" y="5618"/>
                      <a:pt x="1932" y="5604"/>
                      <a:pt x="1975" y="5587"/>
                    </a:cubicBezTo>
                    <a:lnTo>
                      <a:pt x="10772" y="1296"/>
                    </a:lnTo>
                    <a:cubicBezTo>
                      <a:pt x="10882" y="1239"/>
                      <a:pt x="10948" y="1129"/>
                      <a:pt x="10948" y="1006"/>
                    </a:cubicBezTo>
                    <a:cubicBezTo>
                      <a:pt x="10943" y="883"/>
                      <a:pt x="10873" y="778"/>
                      <a:pt x="10759" y="725"/>
                    </a:cubicBezTo>
                    <a:lnTo>
                      <a:pt x="9157" y="25"/>
                    </a:lnTo>
                    <a:cubicBezTo>
                      <a:pt x="9116" y="9"/>
                      <a:pt x="907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71"/>
              <p:cNvSpPr/>
              <p:nvPr/>
            </p:nvSpPr>
            <p:spPr>
              <a:xfrm>
                <a:off x="5664275" y="3415025"/>
                <a:ext cx="14282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8618" extrusionOk="0">
                    <a:moveTo>
                      <a:pt x="1" y="1"/>
                    </a:moveTo>
                    <a:lnTo>
                      <a:pt x="4107" y="7917"/>
                    </a:lnTo>
                    <a:lnTo>
                      <a:pt x="5712" y="8617"/>
                    </a:lnTo>
                    <a:lnTo>
                      <a:pt x="5712" y="8617"/>
                    </a:lnTo>
                    <a:lnTo>
                      <a:pt x="1528" y="450"/>
                    </a:lnTo>
                    <a:lnTo>
                      <a:pt x="18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71"/>
              <p:cNvSpPr/>
              <p:nvPr/>
            </p:nvSpPr>
            <p:spPr>
              <a:xfrm>
                <a:off x="5655925" y="3407175"/>
                <a:ext cx="15965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9243" extrusionOk="0">
                    <a:moveTo>
                      <a:pt x="956" y="826"/>
                    </a:moveTo>
                    <a:lnTo>
                      <a:pt x="1642" y="1028"/>
                    </a:lnTo>
                    <a:lnTo>
                      <a:pt x="5365" y="8292"/>
                    </a:lnTo>
                    <a:lnTo>
                      <a:pt x="4669" y="7989"/>
                    </a:lnTo>
                    <a:lnTo>
                      <a:pt x="956" y="826"/>
                    </a:lnTo>
                    <a:close/>
                    <a:moveTo>
                      <a:pt x="342" y="1"/>
                    </a:moveTo>
                    <a:cubicBezTo>
                      <a:pt x="249" y="1"/>
                      <a:pt x="157" y="39"/>
                      <a:pt x="93" y="113"/>
                    </a:cubicBezTo>
                    <a:cubicBezTo>
                      <a:pt x="14" y="209"/>
                      <a:pt x="0" y="345"/>
                      <a:pt x="58" y="456"/>
                    </a:cubicBezTo>
                    <a:lnTo>
                      <a:pt x="4163" y="8372"/>
                    </a:lnTo>
                    <a:cubicBezTo>
                      <a:pt x="4198" y="8438"/>
                      <a:pt x="4251" y="8487"/>
                      <a:pt x="4317" y="8517"/>
                    </a:cubicBezTo>
                    <a:lnTo>
                      <a:pt x="5919" y="9216"/>
                    </a:lnTo>
                    <a:cubicBezTo>
                      <a:pt x="5958" y="9234"/>
                      <a:pt x="6003" y="9243"/>
                      <a:pt x="6046" y="9243"/>
                    </a:cubicBezTo>
                    <a:cubicBezTo>
                      <a:pt x="6131" y="9243"/>
                      <a:pt x="6214" y="9208"/>
                      <a:pt x="6271" y="9142"/>
                    </a:cubicBezTo>
                    <a:cubicBezTo>
                      <a:pt x="6363" y="9050"/>
                      <a:pt x="6385" y="8905"/>
                      <a:pt x="6324" y="8786"/>
                    </a:cubicBezTo>
                    <a:lnTo>
                      <a:pt x="2139" y="623"/>
                    </a:lnTo>
                    <a:cubicBezTo>
                      <a:pt x="2099" y="548"/>
                      <a:pt x="2033" y="491"/>
                      <a:pt x="1950" y="465"/>
                    </a:cubicBezTo>
                    <a:lnTo>
                      <a:pt x="428" y="12"/>
                    </a:lnTo>
                    <a:cubicBezTo>
                      <a:pt x="400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71"/>
              <p:cNvSpPr/>
              <p:nvPr/>
            </p:nvSpPr>
            <p:spPr>
              <a:xfrm>
                <a:off x="4232525" y="4214800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0"/>
                    </a:moveTo>
                    <a:lnTo>
                      <a:pt x="1" y="4515"/>
                    </a:lnTo>
                    <a:lnTo>
                      <a:pt x="4106" y="12431"/>
                    </a:lnTo>
                    <a:lnTo>
                      <a:pt x="12814" y="7917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71"/>
              <p:cNvSpPr/>
              <p:nvPr/>
            </p:nvSpPr>
            <p:spPr>
              <a:xfrm>
                <a:off x="4224500" y="4206925"/>
                <a:ext cx="3365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60" extrusionOk="0">
                    <a:moveTo>
                      <a:pt x="8898" y="734"/>
                    </a:moveTo>
                    <a:lnTo>
                      <a:pt x="12713" y="8096"/>
                    </a:lnTo>
                    <a:lnTo>
                      <a:pt x="4564" y="12324"/>
                    </a:lnTo>
                    <a:lnTo>
                      <a:pt x="744" y="4962"/>
                    </a:lnTo>
                    <a:lnTo>
                      <a:pt x="8898" y="734"/>
                    </a:lnTo>
                    <a:close/>
                    <a:moveTo>
                      <a:pt x="9026" y="1"/>
                    </a:moveTo>
                    <a:cubicBezTo>
                      <a:pt x="8978" y="1"/>
                      <a:pt x="8930" y="11"/>
                      <a:pt x="8885" y="33"/>
                    </a:cubicBezTo>
                    <a:lnTo>
                      <a:pt x="176" y="4552"/>
                    </a:lnTo>
                    <a:cubicBezTo>
                      <a:pt x="107" y="4588"/>
                      <a:pt x="49" y="4654"/>
                      <a:pt x="23" y="4733"/>
                    </a:cubicBezTo>
                    <a:cubicBezTo>
                      <a:pt x="1" y="4812"/>
                      <a:pt x="5" y="4901"/>
                      <a:pt x="44" y="4975"/>
                    </a:cubicBezTo>
                    <a:lnTo>
                      <a:pt x="4150" y="12891"/>
                    </a:lnTo>
                    <a:cubicBezTo>
                      <a:pt x="4207" y="12997"/>
                      <a:pt x="4317" y="13059"/>
                      <a:pt x="4427" y="13059"/>
                    </a:cubicBezTo>
                    <a:cubicBezTo>
                      <a:pt x="4475" y="13059"/>
                      <a:pt x="4524" y="13045"/>
                      <a:pt x="4573" y="13023"/>
                    </a:cubicBezTo>
                    <a:lnTo>
                      <a:pt x="13281" y="8508"/>
                    </a:lnTo>
                    <a:cubicBezTo>
                      <a:pt x="13356" y="8469"/>
                      <a:pt x="13409" y="8403"/>
                      <a:pt x="13435" y="8324"/>
                    </a:cubicBezTo>
                    <a:cubicBezTo>
                      <a:pt x="13462" y="8244"/>
                      <a:pt x="13452" y="8161"/>
                      <a:pt x="13413" y="8086"/>
                    </a:cubicBezTo>
                    <a:lnTo>
                      <a:pt x="9307" y="170"/>
                    </a:lnTo>
                    <a:cubicBezTo>
                      <a:pt x="9251" y="62"/>
                      <a:pt x="9140" y="1"/>
                      <a:pt x="90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71"/>
              <p:cNvSpPr/>
              <p:nvPr/>
            </p:nvSpPr>
            <p:spPr>
              <a:xfrm>
                <a:off x="4335150" y="4412700"/>
                <a:ext cx="257800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4991" extrusionOk="0">
                    <a:moveTo>
                      <a:pt x="8709" y="1"/>
                    </a:moveTo>
                    <a:lnTo>
                      <a:pt x="1" y="4515"/>
                    </a:lnTo>
                    <a:lnTo>
                      <a:pt x="1520" y="4991"/>
                    </a:lnTo>
                    <a:lnTo>
                      <a:pt x="10311" y="700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71"/>
              <p:cNvSpPr/>
              <p:nvPr/>
            </p:nvSpPr>
            <p:spPr>
              <a:xfrm>
                <a:off x="4327125" y="4404800"/>
                <a:ext cx="27375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620" extrusionOk="0">
                    <a:moveTo>
                      <a:pt x="9044" y="660"/>
                    </a:moveTo>
                    <a:lnTo>
                      <a:pt x="9889" y="1030"/>
                    </a:lnTo>
                    <a:lnTo>
                      <a:pt x="1814" y="4968"/>
                    </a:lnTo>
                    <a:lnTo>
                      <a:pt x="1140" y="4757"/>
                    </a:lnTo>
                    <a:lnTo>
                      <a:pt x="9044" y="660"/>
                    </a:lnTo>
                    <a:close/>
                    <a:moveTo>
                      <a:pt x="9029" y="0"/>
                    </a:moveTo>
                    <a:cubicBezTo>
                      <a:pt x="8981" y="0"/>
                      <a:pt x="8932" y="11"/>
                      <a:pt x="8886" y="35"/>
                    </a:cubicBezTo>
                    <a:lnTo>
                      <a:pt x="177" y="4554"/>
                    </a:lnTo>
                    <a:cubicBezTo>
                      <a:pt x="67" y="4611"/>
                      <a:pt x="1" y="4730"/>
                      <a:pt x="10" y="4858"/>
                    </a:cubicBezTo>
                    <a:cubicBezTo>
                      <a:pt x="23" y="4986"/>
                      <a:pt x="106" y="5091"/>
                      <a:pt x="230" y="5130"/>
                    </a:cubicBezTo>
                    <a:lnTo>
                      <a:pt x="1748" y="5601"/>
                    </a:lnTo>
                    <a:cubicBezTo>
                      <a:pt x="1774" y="5614"/>
                      <a:pt x="1810" y="5619"/>
                      <a:pt x="1841" y="5619"/>
                    </a:cubicBezTo>
                    <a:cubicBezTo>
                      <a:pt x="1885" y="5619"/>
                      <a:pt x="1932" y="5606"/>
                      <a:pt x="1977" y="5588"/>
                    </a:cubicBezTo>
                    <a:lnTo>
                      <a:pt x="10773" y="1298"/>
                    </a:lnTo>
                    <a:cubicBezTo>
                      <a:pt x="10883" y="1241"/>
                      <a:pt x="10949" y="1131"/>
                      <a:pt x="10949" y="1007"/>
                    </a:cubicBezTo>
                    <a:cubicBezTo>
                      <a:pt x="10945" y="884"/>
                      <a:pt x="10870" y="774"/>
                      <a:pt x="10760" y="725"/>
                    </a:cubicBezTo>
                    <a:lnTo>
                      <a:pt x="9158" y="26"/>
                    </a:lnTo>
                    <a:cubicBezTo>
                      <a:pt x="9117" y="9"/>
                      <a:pt x="9073" y="0"/>
                      <a:pt x="90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71"/>
              <p:cNvSpPr/>
              <p:nvPr/>
            </p:nvSpPr>
            <p:spPr>
              <a:xfrm>
                <a:off x="4450250" y="4214800"/>
                <a:ext cx="142700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8616" extrusionOk="0">
                    <a:moveTo>
                      <a:pt x="0" y="0"/>
                    </a:moveTo>
                    <a:lnTo>
                      <a:pt x="4105" y="7917"/>
                    </a:lnTo>
                    <a:lnTo>
                      <a:pt x="5707" y="8616"/>
                    </a:lnTo>
                    <a:lnTo>
                      <a:pt x="1527" y="449"/>
                    </a:lnTo>
                    <a:lnTo>
                      <a:pt x="18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71"/>
              <p:cNvSpPr/>
              <p:nvPr/>
            </p:nvSpPr>
            <p:spPr>
              <a:xfrm>
                <a:off x="4441875" y="4206925"/>
                <a:ext cx="159550" cy="231100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9244" extrusionOk="0">
                    <a:moveTo>
                      <a:pt x="951" y="821"/>
                    </a:moveTo>
                    <a:lnTo>
                      <a:pt x="1642" y="1028"/>
                    </a:lnTo>
                    <a:lnTo>
                      <a:pt x="5364" y="8293"/>
                    </a:lnTo>
                    <a:lnTo>
                      <a:pt x="4669" y="7990"/>
                    </a:lnTo>
                    <a:lnTo>
                      <a:pt x="951" y="821"/>
                    </a:lnTo>
                    <a:close/>
                    <a:moveTo>
                      <a:pt x="339" y="1"/>
                    </a:moveTo>
                    <a:cubicBezTo>
                      <a:pt x="246" y="1"/>
                      <a:pt x="154" y="39"/>
                      <a:pt x="93" y="113"/>
                    </a:cubicBezTo>
                    <a:cubicBezTo>
                      <a:pt x="14" y="210"/>
                      <a:pt x="1" y="346"/>
                      <a:pt x="58" y="456"/>
                    </a:cubicBezTo>
                    <a:lnTo>
                      <a:pt x="4164" y="8372"/>
                    </a:lnTo>
                    <a:cubicBezTo>
                      <a:pt x="4198" y="8439"/>
                      <a:pt x="4251" y="8486"/>
                      <a:pt x="4318" y="8518"/>
                    </a:cubicBezTo>
                    <a:lnTo>
                      <a:pt x="5919" y="9217"/>
                    </a:lnTo>
                    <a:cubicBezTo>
                      <a:pt x="5959" y="9235"/>
                      <a:pt x="6002" y="9243"/>
                      <a:pt x="6042" y="9243"/>
                    </a:cubicBezTo>
                    <a:cubicBezTo>
                      <a:pt x="6130" y="9243"/>
                      <a:pt x="6209" y="9209"/>
                      <a:pt x="6272" y="9142"/>
                    </a:cubicBezTo>
                    <a:cubicBezTo>
                      <a:pt x="6363" y="9046"/>
                      <a:pt x="6381" y="8904"/>
                      <a:pt x="6324" y="8786"/>
                    </a:cubicBezTo>
                    <a:lnTo>
                      <a:pt x="2139" y="624"/>
                    </a:lnTo>
                    <a:cubicBezTo>
                      <a:pt x="2100" y="549"/>
                      <a:pt x="2033" y="492"/>
                      <a:pt x="1950" y="465"/>
                    </a:cubicBezTo>
                    <a:lnTo>
                      <a:pt x="423" y="11"/>
                    </a:lnTo>
                    <a:cubicBezTo>
                      <a:pt x="395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71"/>
              <p:cNvSpPr/>
              <p:nvPr/>
            </p:nvSpPr>
            <p:spPr>
              <a:xfrm>
                <a:off x="1796525" y="2528475"/>
                <a:ext cx="2680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3" extrusionOk="0">
                    <a:moveTo>
                      <a:pt x="4537" y="1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19" y="6390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71"/>
              <p:cNvSpPr/>
              <p:nvPr/>
            </p:nvSpPr>
            <p:spPr>
              <a:xfrm>
                <a:off x="1788050" y="2520625"/>
                <a:ext cx="2850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99" extrusionOk="0">
                    <a:moveTo>
                      <a:pt x="4916" y="808"/>
                    </a:moveTo>
                    <a:lnTo>
                      <a:pt x="10645" y="6722"/>
                    </a:lnTo>
                    <a:lnTo>
                      <a:pt x="6091" y="12415"/>
                    </a:lnTo>
                    <a:lnTo>
                      <a:pt x="745" y="6876"/>
                    </a:lnTo>
                    <a:lnTo>
                      <a:pt x="4916" y="808"/>
                    </a:lnTo>
                    <a:close/>
                    <a:moveTo>
                      <a:pt x="4879" y="1"/>
                    </a:moveTo>
                    <a:cubicBezTo>
                      <a:pt x="4870" y="1"/>
                      <a:pt x="4860" y="1"/>
                      <a:pt x="4850" y="2"/>
                    </a:cubicBezTo>
                    <a:cubicBezTo>
                      <a:pt x="4758" y="6"/>
                      <a:pt x="4669" y="59"/>
                      <a:pt x="4616" y="134"/>
                    </a:cubicBezTo>
                    <a:lnTo>
                      <a:pt x="85" y="6730"/>
                    </a:lnTo>
                    <a:cubicBezTo>
                      <a:pt x="0" y="6854"/>
                      <a:pt x="14" y="7021"/>
                      <a:pt x="115" y="7126"/>
                    </a:cubicBezTo>
                    <a:lnTo>
                      <a:pt x="5888" y="13107"/>
                    </a:lnTo>
                    <a:cubicBezTo>
                      <a:pt x="5946" y="13168"/>
                      <a:pt x="6029" y="13199"/>
                      <a:pt x="6113" y="13199"/>
                    </a:cubicBezTo>
                    <a:lnTo>
                      <a:pt x="6125" y="13199"/>
                    </a:lnTo>
                    <a:cubicBezTo>
                      <a:pt x="6218" y="13195"/>
                      <a:pt x="6302" y="13154"/>
                      <a:pt x="6359" y="13085"/>
                    </a:cubicBezTo>
                    <a:lnTo>
                      <a:pt x="11305" y="6897"/>
                    </a:lnTo>
                    <a:cubicBezTo>
                      <a:pt x="11402" y="6775"/>
                      <a:pt x="11393" y="6598"/>
                      <a:pt x="11283" y="6484"/>
                    </a:cubicBezTo>
                    <a:lnTo>
                      <a:pt x="5101" y="95"/>
                    </a:lnTo>
                    <a:cubicBezTo>
                      <a:pt x="5041" y="35"/>
                      <a:pt x="4967" y="1"/>
                      <a:pt x="48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71"/>
              <p:cNvSpPr/>
              <p:nvPr/>
            </p:nvSpPr>
            <p:spPr>
              <a:xfrm>
                <a:off x="1940850" y="2680950"/>
                <a:ext cx="1633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4" extrusionOk="0">
                    <a:moveTo>
                      <a:pt x="4564" y="1"/>
                    </a:moveTo>
                    <a:lnTo>
                      <a:pt x="1" y="6473"/>
                    </a:lnTo>
                    <a:lnTo>
                      <a:pt x="1215" y="7393"/>
                    </a:lnTo>
                    <a:lnTo>
                      <a:pt x="6535" y="1282"/>
                    </a:ln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71"/>
              <p:cNvSpPr/>
              <p:nvPr/>
            </p:nvSpPr>
            <p:spPr>
              <a:xfrm>
                <a:off x="1932075" y="26731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8" y="739"/>
                    </a:moveTo>
                    <a:lnTo>
                      <a:pt x="6416" y="1659"/>
                    </a:lnTo>
                    <a:lnTo>
                      <a:pt x="1522" y="7278"/>
                    </a:lnTo>
                    <a:lnTo>
                      <a:pt x="783" y="6720"/>
                    </a:lnTo>
                    <a:lnTo>
                      <a:pt x="4998" y="739"/>
                    </a:lnTo>
                    <a:close/>
                    <a:moveTo>
                      <a:pt x="4918" y="0"/>
                    </a:moveTo>
                    <a:cubicBezTo>
                      <a:pt x="4818" y="0"/>
                      <a:pt x="4721" y="46"/>
                      <a:pt x="4659" y="132"/>
                    </a:cubicBezTo>
                    <a:lnTo>
                      <a:pt x="96" y="6605"/>
                    </a:lnTo>
                    <a:cubicBezTo>
                      <a:pt x="0" y="6746"/>
                      <a:pt x="31" y="6935"/>
                      <a:pt x="163" y="7037"/>
                    </a:cubicBezTo>
                    <a:lnTo>
                      <a:pt x="1377" y="7951"/>
                    </a:lnTo>
                    <a:cubicBezTo>
                      <a:pt x="1430" y="7996"/>
                      <a:pt x="1500" y="8018"/>
                      <a:pt x="1566" y="8018"/>
                    </a:cubicBezTo>
                    <a:cubicBezTo>
                      <a:pt x="1650" y="8018"/>
                      <a:pt x="1737" y="7983"/>
                      <a:pt x="1800" y="7912"/>
                    </a:cubicBezTo>
                    <a:lnTo>
                      <a:pt x="7123" y="1800"/>
                    </a:lnTo>
                    <a:cubicBezTo>
                      <a:pt x="7181" y="1730"/>
                      <a:pt x="7208" y="1641"/>
                      <a:pt x="7194" y="1549"/>
                    </a:cubicBezTo>
                    <a:cubicBezTo>
                      <a:pt x="7186" y="1462"/>
                      <a:pt x="7133" y="1382"/>
                      <a:pt x="7058" y="1330"/>
                    </a:cubicBezTo>
                    <a:lnTo>
                      <a:pt x="5086" y="49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71"/>
              <p:cNvSpPr/>
              <p:nvPr/>
            </p:nvSpPr>
            <p:spPr>
              <a:xfrm>
                <a:off x="1909950" y="25284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1"/>
                    </a:moveTo>
                    <a:lnTo>
                      <a:pt x="5800" y="6100"/>
                    </a:lnTo>
                    <a:lnTo>
                      <a:pt x="7771" y="7381"/>
                    </a:lnTo>
                    <a:lnTo>
                      <a:pt x="2253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71"/>
              <p:cNvSpPr/>
              <p:nvPr/>
            </p:nvSpPr>
            <p:spPr>
              <a:xfrm>
                <a:off x="1901475" y="2520550"/>
                <a:ext cx="2112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8449" h="8010" extrusionOk="0">
                    <a:moveTo>
                      <a:pt x="1215" y="784"/>
                    </a:moveTo>
                    <a:lnTo>
                      <a:pt x="2421" y="986"/>
                    </a:lnTo>
                    <a:lnTo>
                      <a:pt x="6689" y="6399"/>
                    </a:lnTo>
                    <a:lnTo>
                      <a:pt x="6341" y="6175"/>
                    </a:lnTo>
                    <a:lnTo>
                      <a:pt x="1215" y="784"/>
                    </a:lnTo>
                    <a:close/>
                    <a:moveTo>
                      <a:pt x="340" y="1"/>
                    </a:moveTo>
                    <a:cubicBezTo>
                      <a:pt x="223" y="1"/>
                      <a:pt x="116" y="65"/>
                      <a:pt x="62" y="168"/>
                    </a:cubicBezTo>
                    <a:cubicBezTo>
                      <a:pt x="0" y="287"/>
                      <a:pt x="18" y="432"/>
                      <a:pt x="110" y="533"/>
                    </a:cubicBezTo>
                    <a:lnTo>
                      <a:pt x="5914" y="6632"/>
                    </a:lnTo>
                    <a:cubicBezTo>
                      <a:pt x="5928" y="6650"/>
                      <a:pt x="5950" y="6668"/>
                      <a:pt x="5967" y="6681"/>
                    </a:cubicBezTo>
                    <a:lnTo>
                      <a:pt x="7939" y="7962"/>
                    </a:lnTo>
                    <a:cubicBezTo>
                      <a:pt x="7991" y="7992"/>
                      <a:pt x="8053" y="8009"/>
                      <a:pt x="8110" y="8009"/>
                    </a:cubicBezTo>
                    <a:cubicBezTo>
                      <a:pt x="8194" y="8009"/>
                      <a:pt x="8282" y="7974"/>
                      <a:pt x="8343" y="7909"/>
                    </a:cubicBezTo>
                    <a:cubicBezTo>
                      <a:pt x="8444" y="7794"/>
                      <a:pt x="8449" y="7623"/>
                      <a:pt x="8357" y="7503"/>
                    </a:cubicBezTo>
                    <a:lnTo>
                      <a:pt x="2839" y="507"/>
                    </a:lnTo>
                    <a:cubicBezTo>
                      <a:pt x="2790" y="445"/>
                      <a:pt x="2719" y="405"/>
                      <a:pt x="2644" y="393"/>
                    </a:cubicBezTo>
                    <a:lnTo>
                      <a:pt x="392" y="5"/>
                    </a:lnTo>
                    <a:cubicBezTo>
                      <a:pt x="374" y="2"/>
                      <a:pt x="357" y="1"/>
                      <a:pt x="3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71"/>
              <p:cNvSpPr/>
              <p:nvPr/>
            </p:nvSpPr>
            <p:spPr>
              <a:xfrm>
                <a:off x="4732950" y="4211275"/>
                <a:ext cx="515750" cy="619025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24761" extrusionOk="0">
                    <a:moveTo>
                      <a:pt x="12414" y="1"/>
                    </a:moveTo>
                    <a:lnTo>
                      <a:pt x="1" y="10051"/>
                    </a:lnTo>
                    <a:lnTo>
                      <a:pt x="7657" y="24761"/>
                    </a:lnTo>
                    <a:lnTo>
                      <a:pt x="20629" y="15727"/>
                    </a:lnTo>
                    <a:lnTo>
                      <a:pt x="1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71"/>
              <p:cNvSpPr/>
              <p:nvPr/>
            </p:nvSpPr>
            <p:spPr>
              <a:xfrm>
                <a:off x="4724275" y="4203425"/>
                <a:ext cx="533125" cy="634700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25388" extrusionOk="0">
                    <a:moveTo>
                      <a:pt x="12659" y="799"/>
                    </a:moveTo>
                    <a:lnTo>
                      <a:pt x="20572" y="15945"/>
                    </a:lnTo>
                    <a:lnTo>
                      <a:pt x="8118" y="24613"/>
                    </a:lnTo>
                    <a:lnTo>
                      <a:pt x="744" y="10448"/>
                    </a:lnTo>
                    <a:lnTo>
                      <a:pt x="12659" y="799"/>
                    </a:lnTo>
                    <a:close/>
                    <a:moveTo>
                      <a:pt x="12760" y="0"/>
                    </a:moveTo>
                    <a:cubicBezTo>
                      <a:pt x="12689" y="0"/>
                      <a:pt x="12621" y="24"/>
                      <a:pt x="12563" y="68"/>
                    </a:cubicBezTo>
                    <a:lnTo>
                      <a:pt x="150" y="10123"/>
                    </a:lnTo>
                    <a:cubicBezTo>
                      <a:pt x="35" y="10220"/>
                      <a:pt x="0" y="10378"/>
                      <a:pt x="71" y="10510"/>
                    </a:cubicBezTo>
                    <a:lnTo>
                      <a:pt x="7728" y="25220"/>
                    </a:lnTo>
                    <a:cubicBezTo>
                      <a:pt x="7771" y="25300"/>
                      <a:pt x="7842" y="25357"/>
                      <a:pt x="7929" y="25379"/>
                    </a:cubicBezTo>
                    <a:cubicBezTo>
                      <a:pt x="7956" y="25383"/>
                      <a:pt x="7982" y="25387"/>
                      <a:pt x="8004" y="25387"/>
                    </a:cubicBezTo>
                    <a:cubicBezTo>
                      <a:pt x="8071" y="25387"/>
                      <a:pt x="8132" y="25370"/>
                      <a:pt x="8185" y="25330"/>
                    </a:cubicBezTo>
                    <a:lnTo>
                      <a:pt x="21152" y="16301"/>
                    </a:lnTo>
                    <a:cubicBezTo>
                      <a:pt x="21284" y="16209"/>
                      <a:pt x="21325" y="16037"/>
                      <a:pt x="21254" y="15896"/>
                    </a:cubicBezTo>
                    <a:lnTo>
                      <a:pt x="13039" y="169"/>
                    </a:lnTo>
                    <a:cubicBezTo>
                      <a:pt x="12994" y="86"/>
                      <a:pt x="12915" y="25"/>
                      <a:pt x="12823" y="7"/>
                    </a:cubicBezTo>
                    <a:cubicBezTo>
                      <a:pt x="12802" y="2"/>
                      <a:pt x="12781" y="0"/>
                      <a:pt x="127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71"/>
              <p:cNvSpPr/>
              <p:nvPr/>
            </p:nvSpPr>
            <p:spPr>
              <a:xfrm>
                <a:off x="4924375" y="4585200"/>
                <a:ext cx="386150" cy="306175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2247" extrusionOk="0">
                    <a:moveTo>
                      <a:pt x="12401" y="0"/>
                    </a:moveTo>
                    <a:lnTo>
                      <a:pt x="0" y="9804"/>
                    </a:lnTo>
                    <a:lnTo>
                      <a:pt x="1800" y="12246"/>
                    </a:lnTo>
                    <a:lnTo>
                      <a:pt x="15445" y="3569"/>
                    </a:lnTo>
                    <a:lnTo>
                      <a:pt x="12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71"/>
              <p:cNvSpPr/>
              <p:nvPr/>
            </p:nvSpPr>
            <p:spPr>
              <a:xfrm>
                <a:off x="4915575" y="4577325"/>
                <a:ext cx="403075" cy="321850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2874" extrusionOk="0">
                    <a:moveTo>
                      <a:pt x="12708" y="746"/>
                    </a:moveTo>
                    <a:lnTo>
                      <a:pt x="15326" y="3814"/>
                    </a:lnTo>
                    <a:lnTo>
                      <a:pt x="2231" y="12139"/>
                    </a:lnTo>
                    <a:lnTo>
                      <a:pt x="783" y="10177"/>
                    </a:lnTo>
                    <a:lnTo>
                      <a:pt x="12708" y="746"/>
                    </a:lnTo>
                    <a:close/>
                    <a:moveTo>
                      <a:pt x="12753" y="0"/>
                    </a:moveTo>
                    <a:cubicBezTo>
                      <a:pt x="12685" y="0"/>
                      <a:pt x="12616" y="23"/>
                      <a:pt x="12558" y="69"/>
                    </a:cubicBezTo>
                    <a:lnTo>
                      <a:pt x="159" y="9873"/>
                    </a:lnTo>
                    <a:cubicBezTo>
                      <a:pt x="27" y="9978"/>
                      <a:pt x="1" y="10167"/>
                      <a:pt x="102" y="10303"/>
                    </a:cubicBezTo>
                    <a:lnTo>
                      <a:pt x="1902" y="12746"/>
                    </a:lnTo>
                    <a:cubicBezTo>
                      <a:pt x="1963" y="12830"/>
                      <a:pt x="2056" y="12874"/>
                      <a:pt x="2152" y="12874"/>
                    </a:cubicBezTo>
                    <a:cubicBezTo>
                      <a:pt x="2209" y="12874"/>
                      <a:pt x="2271" y="12860"/>
                      <a:pt x="2320" y="12825"/>
                    </a:cubicBezTo>
                    <a:lnTo>
                      <a:pt x="15964" y="4148"/>
                    </a:lnTo>
                    <a:cubicBezTo>
                      <a:pt x="16043" y="4099"/>
                      <a:pt x="16092" y="4020"/>
                      <a:pt x="16110" y="3928"/>
                    </a:cubicBezTo>
                    <a:cubicBezTo>
                      <a:pt x="16123" y="3840"/>
                      <a:pt x="16096" y="3747"/>
                      <a:pt x="16035" y="3682"/>
                    </a:cubicBezTo>
                    <a:lnTo>
                      <a:pt x="12990" y="112"/>
                    </a:lnTo>
                    <a:cubicBezTo>
                      <a:pt x="12928" y="38"/>
                      <a:pt x="12841" y="0"/>
                      <a:pt x="127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71"/>
              <p:cNvSpPr/>
              <p:nvPr/>
            </p:nvSpPr>
            <p:spPr>
              <a:xfrm>
                <a:off x="5043275" y="4211275"/>
                <a:ext cx="267250" cy="463150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18526" extrusionOk="0">
                    <a:moveTo>
                      <a:pt x="1" y="1"/>
                    </a:moveTo>
                    <a:lnTo>
                      <a:pt x="7645" y="14957"/>
                    </a:lnTo>
                    <a:lnTo>
                      <a:pt x="10689" y="18526"/>
                    </a:lnTo>
                    <a:lnTo>
                      <a:pt x="4093" y="20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71"/>
              <p:cNvSpPr/>
              <p:nvPr/>
            </p:nvSpPr>
            <p:spPr>
              <a:xfrm>
                <a:off x="5034700" y="4203425"/>
                <a:ext cx="284500" cy="478825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19153" extrusionOk="0">
                    <a:moveTo>
                      <a:pt x="1052" y="1010"/>
                    </a:moveTo>
                    <a:lnTo>
                      <a:pt x="4190" y="2550"/>
                    </a:lnTo>
                    <a:lnTo>
                      <a:pt x="10038" y="17190"/>
                    </a:lnTo>
                    <a:lnTo>
                      <a:pt x="8252" y="15095"/>
                    </a:lnTo>
                    <a:lnTo>
                      <a:pt x="1052" y="1010"/>
                    </a:lnTo>
                    <a:close/>
                    <a:moveTo>
                      <a:pt x="344" y="0"/>
                    </a:moveTo>
                    <a:cubicBezTo>
                      <a:pt x="263" y="0"/>
                      <a:pt x="181" y="33"/>
                      <a:pt x="120" y="94"/>
                    </a:cubicBezTo>
                    <a:cubicBezTo>
                      <a:pt x="23" y="187"/>
                      <a:pt x="1" y="336"/>
                      <a:pt x="63" y="455"/>
                    </a:cubicBezTo>
                    <a:lnTo>
                      <a:pt x="7710" y="15412"/>
                    </a:lnTo>
                    <a:cubicBezTo>
                      <a:pt x="7719" y="15434"/>
                      <a:pt x="7732" y="15456"/>
                      <a:pt x="7750" y="15474"/>
                    </a:cubicBezTo>
                    <a:lnTo>
                      <a:pt x="10795" y="19042"/>
                    </a:lnTo>
                    <a:cubicBezTo>
                      <a:pt x="10856" y="19113"/>
                      <a:pt x="10945" y="19152"/>
                      <a:pt x="11032" y="19152"/>
                    </a:cubicBezTo>
                    <a:cubicBezTo>
                      <a:pt x="11089" y="19152"/>
                      <a:pt x="11142" y="19140"/>
                      <a:pt x="11195" y="19108"/>
                    </a:cubicBezTo>
                    <a:cubicBezTo>
                      <a:pt x="11327" y="19029"/>
                      <a:pt x="11380" y="18866"/>
                      <a:pt x="11323" y="18721"/>
                    </a:cubicBezTo>
                    <a:lnTo>
                      <a:pt x="4727" y="2206"/>
                    </a:lnTo>
                    <a:cubicBezTo>
                      <a:pt x="4696" y="2137"/>
                      <a:pt x="4643" y="2074"/>
                      <a:pt x="4572" y="2040"/>
                    </a:cubicBezTo>
                    <a:lnTo>
                      <a:pt x="480" y="33"/>
                    </a:lnTo>
                    <a:cubicBezTo>
                      <a:pt x="437" y="11"/>
                      <a:pt x="391" y="0"/>
                      <a:pt x="3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71"/>
              <p:cNvSpPr/>
              <p:nvPr/>
            </p:nvSpPr>
            <p:spPr>
              <a:xfrm>
                <a:off x="5080025" y="1492875"/>
                <a:ext cx="614850" cy="51067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20427" extrusionOk="0">
                    <a:moveTo>
                      <a:pt x="14957" y="0"/>
                    </a:moveTo>
                    <a:lnTo>
                      <a:pt x="1" y="7163"/>
                    </a:lnTo>
                    <a:lnTo>
                      <a:pt x="8599" y="20427"/>
                    </a:lnTo>
                    <a:lnTo>
                      <a:pt x="24594" y="12740"/>
                    </a:lnTo>
                    <a:lnTo>
                      <a:pt x="14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71"/>
              <p:cNvSpPr/>
              <p:nvPr/>
            </p:nvSpPr>
            <p:spPr>
              <a:xfrm>
                <a:off x="5071900" y="1485025"/>
                <a:ext cx="631150" cy="526350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1054" extrusionOk="0">
                    <a:moveTo>
                      <a:pt x="15186" y="706"/>
                    </a:moveTo>
                    <a:lnTo>
                      <a:pt x="24435" y="12938"/>
                    </a:lnTo>
                    <a:lnTo>
                      <a:pt x="9034" y="20340"/>
                    </a:lnTo>
                    <a:lnTo>
                      <a:pt x="783" y="7609"/>
                    </a:lnTo>
                    <a:lnTo>
                      <a:pt x="15186" y="706"/>
                    </a:lnTo>
                    <a:close/>
                    <a:moveTo>
                      <a:pt x="15281" y="1"/>
                    </a:moveTo>
                    <a:cubicBezTo>
                      <a:pt x="15235" y="1"/>
                      <a:pt x="15189" y="11"/>
                      <a:pt x="15146" y="32"/>
                    </a:cubicBezTo>
                    <a:lnTo>
                      <a:pt x="190" y="7197"/>
                    </a:lnTo>
                    <a:cubicBezTo>
                      <a:pt x="110" y="7236"/>
                      <a:pt x="48" y="7306"/>
                      <a:pt x="27" y="7394"/>
                    </a:cubicBezTo>
                    <a:cubicBezTo>
                      <a:pt x="1" y="7483"/>
                      <a:pt x="13" y="7575"/>
                      <a:pt x="62" y="7650"/>
                    </a:cubicBezTo>
                    <a:lnTo>
                      <a:pt x="8660" y="20912"/>
                    </a:lnTo>
                    <a:cubicBezTo>
                      <a:pt x="8717" y="21005"/>
                      <a:pt x="8819" y="21053"/>
                      <a:pt x="8924" y="21053"/>
                    </a:cubicBezTo>
                    <a:cubicBezTo>
                      <a:pt x="8968" y="21053"/>
                      <a:pt x="9016" y="21044"/>
                      <a:pt x="9056" y="21022"/>
                    </a:cubicBezTo>
                    <a:lnTo>
                      <a:pt x="25051" y="13334"/>
                    </a:lnTo>
                    <a:cubicBezTo>
                      <a:pt x="25135" y="13295"/>
                      <a:pt x="25201" y="13220"/>
                      <a:pt x="25223" y="13127"/>
                    </a:cubicBezTo>
                    <a:cubicBezTo>
                      <a:pt x="25245" y="13036"/>
                      <a:pt x="25223" y="12938"/>
                      <a:pt x="25166" y="12863"/>
                    </a:cubicBezTo>
                    <a:lnTo>
                      <a:pt x="15529" y="125"/>
                    </a:lnTo>
                    <a:cubicBezTo>
                      <a:pt x="15469" y="45"/>
                      <a:pt x="15376" y="1"/>
                      <a:pt x="152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71"/>
              <p:cNvSpPr/>
              <p:nvPr/>
            </p:nvSpPr>
            <p:spPr>
              <a:xfrm>
                <a:off x="5017550" y="1671950"/>
                <a:ext cx="297150" cy="39112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645" extrusionOk="0">
                    <a:moveTo>
                      <a:pt x="2500" y="0"/>
                    </a:moveTo>
                    <a:lnTo>
                      <a:pt x="0" y="1722"/>
                    </a:lnTo>
                    <a:lnTo>
                      <a:pt x="8221" y="15644"/>
                    </a:lnTo>
                    <a:lnTo>
                      <a:pt x="11885" y="12718"/>
                    </a:lnTo>
                    <a:lnTo>
                      <a:pt x="25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71"/>
              <p:cNvSpPr/>
              <p:nvPr/>
            </p:nvSpPr>
            <p:spPr>
              <a:xfrm>
                <a:off x="5008650" y="1664175"/>
                <a:ext cx="31485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2594" h="16272" extrusionOk="0">
                    <a:moveTo>
                      <a:pt x="2785" y="743"/>
                    </a:moveTo>
                    <a:lnTo>
                      <a:pt x="11810" y="12976"/>
                    </a:lnTo>
                    <a:lnTo>
                      <a:pt x="8660" y="15488"/>
                    </a:lnTo>
                    <a:lnTo>
                      <a:pt x="774" y="2125"/>
                    </a:lnTo>
                    <a:lnTo>
                      <a:pt x="2785" y="743"/>
                    </a:lnTo>
                    <a:close/>
                    <a:moveTo>
                      <a:pt x="2860" y="0"/>
                    </a:moveTo>
                    <a:cubicBezTo>
                      <a:pt x="2798" y="0"/>
                      <a:pt x="2735" y="19"/>
                      <a:pt x="2680" y="57"/>
                    </a:cubicBezTo>
                    <a:lnTo>
                      <a:pt x="176" y="1773"/>
                    </a:lnTo>
                    <a:cubicBezTo>
                      <a:pt x="39" y="1865"/>
                      <a:pt x="0" y="2050"/>
                      <a:pt x="84" y="2191"/>
                    </a:cubicBezTo>
                    <a:lnTo>
                      <a:pt x="8307" y="16118"/>
                    </a:lnTo>
                    <a:cubicBezTo>
                      <a:pt x="8352" y="16193"/>
                      <a:pt x="8431" y="16250"/>
                      <a:pt x="8519" y="16263"/>
                    </a:cubicBezTo>
                    <a:cubicBezTo>
                      <a:pt x="8537" y="16268"/>
                      <a:pt x="8559" y="16272"/>
                      <a:pt x="8577" y="16272"/>
                    </a:cubicBezTo>
                    <a:cubicBezTo>
                      <a:pt x="8646" y="16272"/>
                      <a:pt x="8717" y="16246"/>
                      <a:pt x="8770" y="16201"/>
                    </a:cubicBezTo>
                    <a:lnTo>
                      <a:pt x="12440" y="13275"/>
                    </a:lnTo>
                    <a:cubicBezTo>
                      <a:pt x="12572" y="13169"/>
                      <a:pt x="12594" y="12980"/>
                      <a:pt x="12497" y="12844"/>
                    </a:cubicBezTo>
                    <a:lnTo>
                      <a:pt x="3106" y="127"/>
                    </a:lnTo>
                    <a:cubicBezTo>
                      <a:pt x="3048" y="44"/>
                      <a:pt x="2955" y="0"/>
                      <a:pt x="28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71"/>
              <p:cNvSpPr/>
              <p:nvPr/>
            </p:nvSpPr>
            <p:spPr>
              <a:xfrm>
                <a:off x="5223050" y="1811350"/>
                <a:ext cx="471825" cy="2517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10069" extrusionOk="0">
                    <a:moveTo>
                      <a:pt x="18873" y="1"/>
                    </a:moveTo>
                    <a:lnTo>
                      <a:pt x="3665" y="7142"/>
                    </a:lnTo>
                    <a:lnTo>
                      <a:pt x="1" y="10068"/>
                    </a:lnTo>
                    <a:lnTo>
                      <a:pt x="16726" y="4022"/>
                    </a:lnTo>
                    <a:lnTo>
                      <a:pt x="188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71"/>
              <p:cNvSpPr/>
              <p:nvPr/>
            </p:nvSpPr>
            <p:spPr>
              <a:xfrm>
                <a:off x="5214350" y="1803550"/>
                <a:ext cx="48900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10697" extrusionOk="0">
                    <a:moveTo>
                      <a:pt x="18499" y="999"/>
                    </a:moveTo>
                    <a:lnTo>
                      <a:pt x="16854" y="4083"/>
                    </a:lnTo>
                    <a:lnTo>
                      <a:pt x="2029" y="9442"/>
                    </a:lnTo>
                    <a:lnTo>
                      <a:pt x="4181" y="7722"/>
                    </a:lnTo>
                    <a:lnTo>
                      <a:pt x="18499" y="999"/>
                    </a:lnTo>
                    <a:close/>
                    <a:moveTo>
                      <a:pt x="19220" y="1"/>
                    </a:moveTo>
                    <a:cubicBezTo>
                      <a:pt x="19174" y="1"/>
                      <a:pt x="19128" y="10"/>
                      <a:pt x="19084" y="31"/>
                    </a:cubicBezTo>
                    <a:lnTo>
                      <a:pt x="3881" y="7172"/>
                    </a:lnTo>
                    <a:cubicBezTo>
                      <a:pt x="3860" y="7181"/>
                      <a:pt x="3838" y="7194"/>
                      <a:pt x="3820" y="7212"/>
                    </a:cubicBezTo>
                    <a:lnTo>
                      <a:pt x="154" y="10138"/>
                    </a:lnTo>
                    <a:cubicBezTo>
                      <a:pt x="32" y="10234"/>
                      <a:pt x="0" y="10402"/>
                      <a:pt x="75" y="10534"/>
                    </a:cubicBezTo>
                    <a:cubicBezTo>
                      <a:pt x="132" y="10636"/>
                      <a:pt x="238" y="10697"/>
                      <a:pt x="349" y="10697"/>
                    </a:cubicBezTo>
                    <a:cubicBezTo>
                      <a:pt x="384" y="10697"/>
                      <a:pt x="418" y="10688"/>
                      <a:pt x="454" y="10675"/>
                    </a:cubicBezTo>
                    <a:lnTo>
                      <a:pt x="17179" y="4629"/>
                    </a:lnTo>
                    <a:cubicBezTo>
                      <a:pt x="17254" y="4602"/>
                      <a:pt x="17316" y="4550"/>
                      <a:pt x="17351" y="4484"/>
                    </a:cubicBezTo>
                    <a:lnTo>
                      <a:pt x="19494" y="461"/>
                    </a:lnTo>
                    <a:cubicBezTo>
                      <a:pt x="19560" y="343"/>
                      <a:pt x="19538" y="193"/>
                      <a:pt x="19446" y="96"/>
                    </a:cubicBezTo>
                    <a:cubicBezTo>
                      <a:pt x="19385" y="34"/>
                      <a:pt x="19303" y="1"/>
                      <a:pt x="192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71"/>
              <p:cNvSpPr/>
              <p:nvPr/>
            </p:nvSpPr>
            <p:spPr>
              <a:xfrm>
                <a:off x="3442675" y="1874375"/>
                <a:ext cx="2680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2" extrusionOk="0">
                    <a:moveTo>
                      <a:pt x="4537" y="0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20" y="6390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71"/>
              <p:cNvSpPr/>
              <p:nvPr/>
            </p:nvSpPr>
            <p:spPr>
              <a:xfrm>
                <a:off x="3434100" y="1866525"/>
                <a:ext cx="2851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199" extrusionOk="0">
                    <a:moveTo>
                      <a:pt x="4920" y="808"/>
                    </a:moveTo>
                    <a:lnTo>
                      <a:pt x="10644" y="6722"/>
                    </a:lnTo>
                    <a:lnTo>
                      <a:pt x="6095" y="12415"/>
                    </a:lnTo>
                    <a:lnTo>
                      <a:pt x="749" y="6876"/>
                    </a:lnTo>
                    <a:lnTo>
                      <a:pt x="4920" y="808"/>
                    </a:lnTo>
                    <a:close/>
                    <a:moveTo>
                      <a:pt x="4882" y="1"/>
                    </a:moveTo>
                    <a:cubicBezTo>
                      <a:pt x="4873" y="1"/>
                      <a:pt x="4863" y="1"/>
                      <a:pt x="4854" y="2"/>
                    </a:cubicBezTo>
                    <a:cubicBezTo>
                      <a:pt x="4757" y="11"/>
                      <a:pt x="4673" y="59"/>
                      <a:pt x="4620" y="134"/>
                    </a:cubicBezTo>
                    <a:lnTo>
                      <a:pt x="84" y="6730"/>
                    </a:lnTo>
                    <a:cubicBezTo>
                      <a:pt x="0" y="6854"/>
                      <a:pt x="14" y="7020"/>
                      <a:pt x="119" y="7126"/>
                    </a:cubicBezTo>
                    <a:lnTo>
                      <a:pt x="5892" y="13107"/>
                    </a:lnTo>
                    <a:cubicBezTo>
                      <a:pt x="5950" y="13168"/>
                      <a:pt x="6034" y="13199"/>
                      <a:pt x="6117" y="13199"/>
                    </a:cubicBezTo>
                    <a:lnTo>
                      <a:pt x="6130" y="13199"/>
                    </a:lnTo>
                    <a:cubicBezTo>
                      <a:pt x="6223" y="13194"/>
                      <a:pt x="6306" y="13154"/>
                      <a:pt x="6359" y="13084"/>
                    </a:cubicBezTo>
                    <a:lnTo>
                      <a:pt x="11310" y="6897"/>
                    </a:lnTo>
                    <a:cubicBezTo>
                      <a:pt x="11406" y="6774"/>
                      <a:pt x="11397" y="6598"/>
                      <a:pt x="11287" y="6484"/>
                    </a:cubicBezTo>
                    <a:lnTo>
                      <a:pt x="5105" y="95"/>
                    </a:lnTo>
                    <a:cubicBezTo>
                      <a:pt x="5045" y="35"/>
                      <a:pt x="4968" y="1"/>
                      <a:pt x="48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71"/>
              <p:cNvSpPr/>
              <p:nvPr/>
            </p:nvSpPr>
            <p:spPr>
              <a:xfrm>
                <a:off x="3587000" y="2026850"/>
                <a:ext cx="163375" cy="1848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3" extrusionOk="0">
                    <a:moveTo>
                      <a:pt x="4564" y="0"/>
                    </a:moveTo>
                    <a:lnTo>
                      <a:pt x="1" y="6473"/>
                    </a:lnTo>
                    <a:lnTo>
                      <a:pt x="1211" y="7393"/>
                    </a:lnTo>
                    <a:lnTo>
                      <a:pt x="6535" y="1281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71"/>
              <p:cNvSpPr/>
              <p:nvPr/>
            </p:nvSpPr>
            <p:spPr>
              <a:xfrm>
                <a:off x="3578225" y="20190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4" y="739"/>
                    </a:moveTo>
                    <a:lnTo>
                      <a:pt x="6411" y="1659"/>
                    </a:lnTo>
                    <a:lnTo>
                      <a:pt x="1518" y="7278"/>
                    </a:lnTo>
                    <a:lnTo>
                      <a:pt x="783" y="6719"/>
                    </a:lnTo>
                    <a:lnTo>
                      <a:pt x="4994" y="739"/>
                    </a:lnTo>
                    <a:close/>
                    <a:moveTo>
                      <a:pt x="4918" y="0"/>
                    </a:moveTo>
                    <a:cubicBezTo>
                      <a:pt x="4819" y="0"/>
                      <a:pt x="4721" y="46"/>
                      <a:pt x="4660" y="132"/>
                    </a:cubicBezTo>
                    <a:lnTo>
                      <a:pt x="96" y="6604"/>
                    </a:lnTo>
                    <a:cubicBezTo>
                      <a:pt x="0" y="6746"/>
                      <a:pt x="27" y="6935"/>
                      <a:pt x="163" y="7036"/>
                    </a:cubicBezTo>
                    <a:lnTo>
                      <a:pt x="1373" y="7956"/>
                    </a:lnTo>
                    <a:cubicBezTo>
                      <a:pt x="1430" y="7995"/>
                      <a:pt x="1496" y="8017"/>
                      <a:pt x="1562" y="8017"/>
                    </a:cubicBezTo>
                    <a:cubicBezTo>
                      <a:pt x="1650" y="8017"/>
                      <a:pt x="1738" y="7983"/>
                      <a:pt x="1800" y="7912"/>
                    </a:cubicBezTo>
                    <a:lnTo>
                      <a:pt x="7123" y="1799"/>
                    </a:lnTo>
                    <a:cubicBezTo>
                      <a:pt x="7182" y="1729"/>
                      <a:pt x="7208" y="1641"/>
                      <a:pt x="7194" y="1549"/>
                    </a:cubicBezTo>
                    <a:cubicBezTo>
                      <a:pt x="7186" y="1461"/>
                      <a:pt x="7133" y="1382"/>
                      <a:pt x="7058" y="1333"/>
                    </a:cubicBezTo>
                    <a:lnTo>
                      <a:pt x="5086" y="48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71"/>
              <p:cNvSpPr/>
              <p:nvPr/>
            </p:nvSpPr>
            <p:spPr>
              <a:xfrm>
                <a:off x="3556100" y="18743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0"/>
                    </a:moveTo>
                    <a:lnTo>
                      <a:pt x="5800" y="6099"/>
                    </a:lnTo>
                    <a:lnTo>
                      <a:pt x="7771" y="7380"/>
                    </a:lnTo>
                    <a:lnTo>
                      <a:pt x="2253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71"/>
              <p:cNvSpPr/>
              <p:nvPr/>
            </p:nvSpPr>
            <p:spPr>
              <a:xfrm>
                <a:off x="3547525" y="1866525"/>
                <a:ext cx="21132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8006" extrusionOk="0">
                    <a:moveTo>
                      <a:pt x="1219" y="781"/>
                    </a:moveTo>
                    <a:lnTo>
                      <a:pt x="2425" y="983"/>
                    </a:lnTo>
                    <a:lnTo>
                      <a:pt x="6693" y="6395"/>
                    </a:lnTo>
                    <a:lnTo>
                      <a:pt x="6693" y="6395"/>
                    </a:lnTo>
                    <a:lnTo>
                      <a:pt x="6345" y="6171"/>
                    </a:lnTo>
                    <a:lnTo>
                      <a:pt x="1219" y="781"/>
                    </a:lnTo>
                    <a:close/>
                    <a:moveTo>
                      <a:pt x="337" y="0"/>
                    </a:moveTo>
                    <a:cubicBezTo>
                      <a:pt x="223" y="0"/>
                      <a:pt x="119" y="64"/>
                      <a:pt x="67" y="164"/>
                    </a:cubicBezTo>
                    <a:cubicBezTo>
                      <a:pt x="0" y="284"/>
                      <a:pt x="22" y="428"/>
                      <a:pt x="114" y="530"/>
                    </a:cubicBezTo>
                    <a:lnTo>
                      <a:pt x="5914" y="6629"/>
                    </a:lnTo>
                    <a:cubicBezTo>
                      <a:pt x="5932" y="6647"/>
                      <a:pt x="5949" y="6665"/>
                      <a:pt x="5971" y="6677"/>
                    </a:cubicBezTo>
                    <a:lnTo>
                      <a:pt x="7943" y="7958"/>
                    </a:lnTo>
                    <a:cubicBezTo>
                      <a:pt x="7996" y="7993"/>
                      <a:pt x="8057" y="8006"/>
                      <a:pt x="8114" y="8006"/>
                    </a:cubicBezTo>
                    <a:cubicBezTo>
                      <a:pt x="8198" y="8006"/>
                      <a:pt x="8286" y="7971"/>
                      <a:pt x="8343" y="7905"/>
                    </a:cubicBezTo>
                    <a:cubicBezTo>
                      <a:pt x="8449" y="7790"/>
                      <a:pt x="8453" y="7619"/>
                      <a:pt x="8361" y="7500"/>
                    </a:cubicBezTo>
                    <a:lnTo>
                      <a:pt x="2839" y="503"/>
                    </a:lnTo>
                    <a:cubicBezTo>
                      <a:pt x="2794" y="442"/>
                      <a:pt x="2724" y="402"/>
                      <a:pt x="2644" y="389"/>
                    </a:cubicBezTo>
                    <a:lnTo>
                      <a:pt x="396" y="6"/>
                    </a:lnTo>
                    <a:cubicBezTo>
                      <a:pt x="376" y="2"/>
                      <a:pt x="356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71"/>
              <p:cNvSpPr/>
              <p:nvPr/>
            </p:nvSpPr>
            <p:spPr>
              <a:xfrm>
                <a:off x="2380900" y="2326300"/>
                <a:ext cx="3357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1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23" y="541"/>
                      <a:pt x="4994" y="1461"/>
                      <a:pt x="9156" y="1461"/>
                    </a:cubicBezTo>
                    <a:cubicBezTo>
                      <a:pt x="10508" y="1461"/>
                      <a:pt x="11942" y="1364"/>
                      <a:pt x="13429" y="1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7" name="Google Shape;2487;p71"/>
          <p:cNvSpPr txBox="1">
            <a:spLocks noGrp="1"/>
          </p:cNvSpPr>
          <p:nvPr>
            <p:ph type="subTitle" idx="4294967295"/>
          </p:nvPr>
        </p:nvSpPr>
        <p:spPr>
          <a:xfrm>
            <a:off x="283850" y="1021750"/>
            <a:ext cx="4518900" cy="40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Áp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dụng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đối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với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người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có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Giấy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phép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lái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xe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do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ngành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GTVT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quản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lý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b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còn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thời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hạn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hoặc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quá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hạn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dưới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3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tháng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)</a:t>
            </a:r>
            <a:endParaRPr sz="2000" b="1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0" dirty="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*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Lưu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ý: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endParaRPr sz="2000" dirty="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Trường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hợp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ghép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nhiều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GPLX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thành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1 GPLX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 </a:t>
            </a:r>
            <a:endParaRPr sz="2000" dirty="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Tra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cứu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GPLX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tại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gplx.gov.vn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để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lấy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thông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tin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về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GPLX: 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Ngày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cấp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,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Ngày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trúng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tuyển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...</a:t>
            </a:r>
            <a:endParaRPr sz="2000" dirty="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Thành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phần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hồ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sơ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Mỗi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thành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phần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chỉ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nhận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1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đính</a:t>
            </a:r>
            <a:r>
              <a:rPr lang="en-US" sz="2000" b="1" dirty="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err="1">
                <a:latin typeface="Barlow Condensed"/>
                <a:ea typeface="Barlow Condensed"/>
                <a:cs typeface="Barlow Condensed"/>
                <a:sym typeface="Barlow Condensed"/>
              </a:rPr>
              <a:t>kèm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,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nên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gộp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các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mặt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của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bằng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lái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hoặc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cmnd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hoặc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giấy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khám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sức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khỏe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thành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1 file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hình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000" dirty="0" err="1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hoặc</a:t>
            </a:r>
            <a:r>
              <a:rPr lang="en-US" sz="2000" dirty="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PDF</a:t>
            </a:r>
            <a:endParaRPr sz="2000" dirty="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0" dirty="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5" name="Google Shape;259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3" y="795338"/>
            <a:ext cx="8601075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6" name="Google Shape;2596;p79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NỘP HỒ SƠ ĐỔI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97" name="Google Shape;2597;p79"/>
          <p:cNvSpPr txBox="1"/>
          <p:nvPr/>
        </p:nvSpPr>
        <p:spPr>
          <a:xfrm>
            <a:off x="4087550" y="3519925"/>
            <a:ext cx="2645400" cy="133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Trường hợp Hồ sơ yêu cầu bổ sung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Kiểm tra Email: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Xem Lý do từ chối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Lưu mã số để bổ sung hồ sơ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2" name="Google Shape;260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4750"/>
            <a:ext cx="9080650" cy="36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3" name="Google Shape;2603;p80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BỔ SUNG HỒ SƠ ĐỔI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04" name="Google Shape;2604;p80"/>
          <p:cNvSpPr txBox="1"/>
          <p:nvPr/>
        </p:nvSpPr>
        <p:spPr>
          <a:xfrm>
            <a:off x="613125" y="994750"/>
            <a:ext cx="3054300" cy="531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1: Truy cập dichvucong.gplx.gov.vn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05" name="Google Shape;2605;p80"/>
          <p:cNvSpPr/>
          <p:nvPr/>
        </p:nvSpPr>
        <p:spPr>
          <a:xfrm>
            <a:off x="675525" y="1879825"/>
            <a:ext cx="2929500" cy="613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2: Bấm vào “TRA CỨU TIẾN ĐỘ HỒ SƠ”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06" name="Google Shape;2606;p80"/>
          <p:cNvSpPr/>
          <p:nvPr/>
        </p:nvSpPr>
        <p:spPr>
          <a:xfrm>
            <a:off x="2793150" y="2765475"/>
            <a:ext cx="17373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3: Điền thông tin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07" name="Google Shape;2607;p80"/>
          <p:cNvSpPr/>
          <p:nvPr/>
        </p:nvSpPr>
        <p:spPr>
          <a:xfrm>
            <a:off x="3899325" y="3394775"/>
            <a:ext cx="19821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4: Bấm  “Tìm kiếm”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08" name="Google Shape;2608;p80"/>
          <p:cNvSpPr/>
          <p:nvPr/>
        </p:nvSpPr>
        <p:spPr>
          <a:xfrm>
            <a:off x="6676300" y="3008875"/>
            <a:ext cx="1578300" cy="8175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5: Bấm  “sửa”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3" name="Google Shape;261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00" y="567700"/>
            <a:ext cx="4988877" cy="25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4" name="Google Shape;2614;p81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BỔ SUNG HỒ SƠ ĐỔI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15" name="Google Shape;2615;p81"/>
          <p:cNvSpPr txBox="1"/>
          <p:nvPr/>
        </p:nvSpPr>
        <p:spPr>
          <a:xfrm>
            <a:off x="4791475" y="1006100"/>
            <a:ext cx="2702400" cy="531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6: Kiểm tra Email lấy mã xác thực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16" name="Google Shape;2616;p81"/>
          <p:cNvSpPr/>
          <p:nvPr/>
        </p:nvSpPr>
        <p:spPr>
          <a:xfrm>
            <a:off x="2793150" y="2765475"/>
            <a:ext cx="17373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3: Điền thông tin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17" name="Google Shape;2617;p81"/>
          <p:cNvSpPr/>
          <p:nvPr/>
        </p:nvSpPr>
        <p:spPr>
          <a:xfrm>
            <a:off x="3899325" y="3394775"/>
            <a:ext cx="19821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4: Bấm  “Tìm kiếm”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18" name="Google Shape;2618;p81"/>
          <p:cNvSpPr/>
          <p:nvPr/>
        </p:nvSpPr>
        <p:spPr>
          <a:xfrm>
            <a:off x="6676300" y="3008875"/>
            <a:ext cx="1578300" cy="8175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5: Bấm  “sửa”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619" name="Google Shape;261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723" y="2493025"/>
            <a:ext cx="6063204" cy="25763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20" name="Google Shape;2620;p81"/>
          <p:cNvSpPr txBox="1"/>
          <p:nvPr/>
        </p:nvSpPr>
        <p:spPr>
          <a:xfrm>
            <a:off x="254450" y="3826375"/>
            <a:ext cx="2702400" cy="531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7: Nhập mã xác thực và bấm nút “Sửa hồ sơ”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p99"/>
          <p:cNvSpPr txBox="1">
            <a:spLocks noGrp="1"/>
          </p:cNvSpPr>
          <p:nvPr>
            <p:ph type="title"/>
          </p:nvPr>
        </p:nvSpPr>
        <p:spPr>
          <a:xfrm flipH="1">
            <a:off x="5538725" y="268425"/>
            <a:ext cx="28788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C39F"/>
                </a:solidFill>
              </a:rPr>
              <a:t>THANKS!</a:t>
            </a:r>
            <a:endParaRPr dirty="0">
              <a:solidFill>
                <a:srgbClr val="FFC39F"/>
              </a:solidFill>
            </a:endParaRPr>
          </a:p>
        </p:txBody>
      </p:sp>
      <p:grpSp>
        <p:nvGrpSpPr>
          <p:cNvPr id="4011" name="Google Shape;4011;p99"/>
          <p:cNvGrpSpPr/>
          <p:nvPr/>
        </p:nvGrpSpPr>
        <p:grpSpPr>
          <a:xfrm>
            <a:off x="590800" y="960850"/>
            <a:ext cx="4463520" cy="3672552"/>
            <a:chOff x="590800" y="960850"/>
            <a:chExt cx="4463520" cy="3672552"/>
          </a:xfrm>
        </p:grpSpPr>
        <p:sp>
          <p:nvSpPr>
            <p:cNvPr id="4012" name="Google Shape;4012;p99"/>
            <p:cNvSpPr/>
            <p:nvPr/>
          </p:nvSpPr>
          <p:spPr>
            <a:xfrm>
              <a:off x="3667023" y="1754693"/>
              <a:ext cx="283863" cy="100805"/>
            </a:xfrm>
            <a:custGeom>
              <a:avLst/>
              <a:gdLst/>
              <a:ahLst/>
              <a:cxnLst/>
              <a:rect l="l" t="t" r="r" b="b"/>
              <a:pathLst>
                <a:path w="5432" h="1929" extrusionOk="0">
                  <a:moveTo>
                    <a:pt x="1" y="0"/>
                  </a:moveTo>
                  <a:lnTo>
                    <a:pt x="1" y="1928"/>
                  </a:lnTo>
                  <a:lnTo>
                    <a:pt x="5431" y="1928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99"/>
            <p:cNvSpPr/>
            <p:nvPr/>
          </p:nvSpPr>
          <p:spPr>
            <a:xfrm>
              <a:off x="2510363" y="1126558"/>
              <a:ext cx="183215" cy="198056"/>
            </a:xfrm>
            <a:custGeom>
              <a:avLst/>
              <a:gdLst/>
              <a:ahLst/>
              <a:cxnLst/>
              <a:rect l="l" t="t" r="r" b="b"/>
              <a:pathLst>
                <a:path w="3506" h="3790" extrusionOk="0">
                  <a:moveTo>
                    <a:pt x="2258" y="1"/>
                  </a:moveTo>
                  <a:cubicBezTo>
                    <a:pt x="2226" y="1"/>
                    <a:pt x="2192" y="3"/>
                    <a:pt x="2157" y="7"/>
                  </a:cubicBezTo>
                  <a:cubicBezTo>
                    <a:pt x="1792" y="49"/>
                    <a:pt x="1486" y="303"/>
                    <a:pt x="1336" y="640"/>
                  </a:cubicBezTo>
                  <a:cubicBezTo>
                    <a:pt x="917" y="1572"/>
                    <a:pt x="0" y="3790"/>
                    <a:pt x="730" y="3790"/>
                  </a:cubicBezTo>
                  <a:cubicBezTo>
                    <a:pt x="794" y="3790"/>
                    <a:pt x="870" y="3773"/>
                    <a:pt x="960" y="3737"/>
                  </a:cubicBezTo>
                  <a:cubicBezTo>
                    <a:pt x="2181" y="3249"/>
                    <a:pt x="3506" y="1"/>
                    <a:pt x="225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99"/>
            <p:cNvSpPr/>
            <p:nvPr/>
          </p:nvSpPr>
          <p:spPr>
            <a:xfrm>
              <a:off x="2619946" y="1034428"/>
              <a:ext cx="481919" cy="391984"/>
            </a:xfrm>
            <a:custGeom>
              <a:avLst/>
              <a:gdLst/>
              <a:ahLst/>
              <a:cxnLst/>
              <a:rect l="l" t="t" r="r" b="b"/>
              <a:pathLst>
                <a:path w="9222" h="7501" extrusionOk="0">
                  <a:moveTo>
                    <a:pt x="7189" y="1"/>
                  </a:moveTo>
                  <a:cubicBezTo>
                    <a:pt x="6643" y="1"/>
                    <a:pt x="5982" y="139"/>
                    <a:pt x="5310" y="455"/>
                  </a:cubicBezTo>
                  <a:cubicBezTo>
                    <a:pt x="5310" y="455"/>
                    <a:pt x="3487" y="876"/>
                    <a:pt x="2085" y="3680"/>
                  </a:cubicBezTo>
                  <a:cubicBezTo>
                    <a:pt x="813" y="6228"/>
                    <a:pt x="1" y="7500"/>
                    <a:pt x="1024" y="7500"/>
                  </a:cubicBezTo>
                  <a:cubicBezTo>
                    <a:pt x="1126" y="7500"/>
                    <a:pt x="1246" y="7488"/>
                    <a:pt x="1385" y="7462"/>
                  </a:cubicBezTo>
                  <a:cubicBezTo>
                    <a:pt x="2927" y="7180"/>
                    <a:pt x="4889" y="3538"/>
                    <a:pt x="7412" y="1996"/>
                  </a:cubicBezTo>
                  <a:cubicBezTo>
                    <a:pt x="9222" y="890"/>
                    <a:pt x="8577" y="1"/>
                    <a:pt x="718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99"/>
            <p:cNvSpPr/>
            <p:nvPr/>
          </p:nvSpPr>
          <p:spPr>
            <a:xfrm>
              <a:off x="3667023" y="1886487"/>
              <a:ext cx="283863" cy="1863450"/>
            </a:xfrm>
            <a:custGeom>
              <a:avLst/>
              <a:gdLst/>
              <a:ahLst/>
              <a:cxnLst/>
              <a:rect l="l" t="t" r="r" b="b"/>
              <a:pathLst>
                <a:path w="5432" h="35659" extrusionOk="0">
                  <a:moveTo>
                    <a:pt x="1" y="1"/>
                  </a:moveTo>
                  <a:lnTo>
                    <a:pt x="1" y="35659"/>
                  </a:lnTo>
                  <a:cubicBezTo>
                    <a:pt x="1949" y="35099"/>
                    <a:pt x="3758" y="34420"/>
                    <a:pt x="5431" y="33683"/>
                  </a:cubicBezTo>
                  <a:lnTo>
                    <a:pt x="543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99"/>
            <p:cNvSpPr/>
            <p:nvPr/>
          </p:nvSpPr>
          <p:spPr>
            <a:xfrm>
              <a:off x="4627353" y="1249468"/>
              <a:ext cx="290761" cy="771321"/>
            </a:xfrm>
            <a:custGeom>
              <a:avLst/>
              <a:gdLst/>
              <a:ahLst/>
              <a:cxnLst/>
              <a:rect l="l" t="t" r="r" b="b"/>
              <a:pathLst>
                <a:path w="5564" h="14760" extrusionOk="0">
                  <a:moveTo>
                    <a:pt x="2580" y="1"/>
                  </a:moveTo>
                  <a:cubicBezTo>
                    <a:pt x="2018" y="1"/>
                    <a:pt x="1450" y="259"/>
                    <a:pt x="967" y="790"/>
                  </a:cubicBezTo>
                  <a:cubicBezTo>
                    <a:pt x="191" y="1639"/>
                    <a:pt x="0" y="2871"/>
                    <a:pt x="400" y="3953"/>
                  </a:cubicBezTo>
                  <a:cubicBezTo>
                    <a:pt x="957" y="5456"/>
                    <a:pt x="1914" y="8124"/>
                    <a:pt x="2481" y="10211"/>
                  </a:cubicBezTo>
                  <a:cubicBezTo>
                    <a:pt x="3165" y="12716"/>
                    <a:pt x="3110" y="14760"/>
                    <a:pt x="3590" y="14760"/>
                  </a:cubicBezTo>
                  <a:cubicBezTo>
                    <a:pt x="3700" y="14760"/>
                    <a:pt x="3839" y="14651"/>
                    <a:pt x="4022" y="14414"/>
                  </a:cubicBezTo>
                  <a:cubicBezTo>
                    <a:pt x="5004" y="13154"/>
                    <a:pt x="5564" y="8531"/>
                    <a:pt x="5285" y="3907"/>
                  </a:cubicBezTo>
                  <a:cubicBezTo>
                    <a:pt x="5130" y="1359"/>
                    <a:pt x="3869" y="1"/>
                    <a:pt x="258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99"/>
            <p:cNvSpPr/>
            <p:nvPr/>
          </p:nvSpPr>
          <p:spPr>
            <a:xfrm>
              <a:off x="883858" y="960850"/>
              <a:ext cx="3860262" cy="2865435"/>
            </a:xfrm>
            <a:custGeom>
              <a:avLst/>
              <a:gdLst/>
              <a:ahLst/>
              <a:cxnLst/>
              <a:rect l="l" t="t" r="r" b="b"/>
              <a:pathLst>
                <a:path w="73870" h="54833" extrusionOk="0">
                  <a:moveTo>
                    <a:pt x="52819" y="1"/>
                  </a:moveTo>
                  <a:cubicBezTo>
                    <a:pt x="46926" y="1"/>
                    <a:pt x="42021" y="3181"/>
                    <a:pt x="39092" y="6486"/>
                  </a:cubicBezTo>
                  <a:cubicBezTo>
                    <a:pt x="34747" y="11392"/>
                    <a:pt x="31508" y="16365"/>
                    <a:pt x="26063" y="17275"/>
                  </a:cubicBezTo>
                  <a:cubicBezTo>
                    <a:pt x="24942" y="17465"/>
                    <a:pt x="23700" y="17515"/>
                    <a:pt x="22381" y="17515"/>
                  </a:cubicBezTo>
                  <a:cubicBezTo>
                    <a:pt x="21608" y="17515"/>
                    <a:pt x="20809" y="17498"/>
                    <a:pt x="19992" y="17481"/>
                  </a:cubicBezTo>
                  <a:cubicBezTo>
                    <a:pt x="19188" y="17464"/>
                    <a:pt x="18368" y="17448"/>
                    <a:pt x="17539" y="17448"/>
                  </a:cubicBezTo>
                  <a:cubicBezTo>
                    <a:pt x="13661" y="17448"/>
                    <a:pt x="9588" y="17809"/>
                    <a:pt x="6166" y="20219"/>
                  </a:cubicBezTo>
                  <a:cubicBezTo>
                    <a:pt x="0" y="24561"/>
                    <a:pt x="18" y="36095"/>
                    <a:pt x="4906" y="42635"/>
                  </a:cubicBezTo>
                  <a:cubicBezTo>
                    <a:pt x="9790" y="49176"/>
                    <a:pt x="22420" y="52304"/>
                    <a:pt x="36990" y="54405"/>
                  </a:cubicBezTo>
                  <a:cubicBezTo>
                    <a:pt x="39033" y="54700"/>
                    <a:pt x="40978" y="54833"/>
                    <a:pt x="42832" y="54833"/>
                  </a:cubicBezTo>
                  <a:cubicBezTo>
                    <a:pt x="46450" y="54833"/>
                    <a:pt x="49717" y="54327"/>
                    <a:pt x="52664" y="53535"/>
                  </a:cubicBezTo>
                  <a:lnTo>
                    <a:pt x="52664" y="13073"/>
                  </a:lnTo>
                  <a:cubicBezTo>
                    <a:pt x="52664" y="12909"/>
                    <a:pt x="52797" y="12777"/>
                    <a:pt x="52964" y="12777"/>
                  </a:cubicBezTo>
                  <a:cubicBezTo>
                    <a:pt x="53127" y="12777"/>
                    <a:pt x="53260" y="12909"/>
                    <a:pt x="53260" y="13073"/>
                  </a:cubicBezTo>
                  <a:lnTo>
                    <a:pt x="53260" y="14597"/>
                  </a:lnTo>
                  <a:lnTo>
                    <a:pt x="58690" y="14597"/>
                  </a:lnTo>
                  <a:lnTo>
                    <a:pt x="58690" y="13073"/>
                  </a:lnTo>
                  <a:cubicBezTo>
                    <a:pt x="58690" y="12909"/>
                    <a:pt x="58822" y="12777"/>
                    <a:pt x="58986" y="12777"/>
                  </a:cubicBezTo>
                  <a:cubicBezTo>
                    <a:pt x="59150" y="12777"/>
                    <a:pt x="59285" y="12909"/>
                    <a:pt x="59285" y="13073"/>
                  </a:cubicBezTo>
                  <a:lnTo>
                    <a:pt x="59285" y="51131"/>
                  </a:lnTo>
                  <a:cubicBezTo>
                    <a:pt x="62517" y="49656"/>
                    <a:pt x="65239" y="47993"/>
                    <a:pt x="67524" y="46643"/>
                  </a:cubicBezTo>
                  <a:cubicBezTo>
                    <a:pt x="71013" y="44583"/>
                    <a:pt x="72242" y="39560"/>
                    <a:pt x="72913" y="35883"/>
                  </a:cubicBezTo>
                  <a:cubicBezTo>
                    <a:pt x="73818" y="30894"/>
                    <a:pt x="73870" y="24888"/>
                    <a:pt x="72662" y="19234"/>
                  </a:cubicBezTo>
                  <a:cubicBezTo>
                    <a:pt x="71195" y="12331"/>
                    <a:pt x="67855" y="5951"/>
                    <a:pt x="61929" y="2566"/>
                  </a:cubicBezTo>
                  <a:cubicBezTo>
                    <a:pt x="58737" y="741"/>
                    <a:pt x="55663" y="1"/>
                    <a:pt x="5281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99"/>
            <p:cNvSpPr/>
            <p:nvPr/>
          </p:nvSpPr>
          <p:spPr>
            <a:xfrm>
              <a:off x="864785" y="4477517"/>
              <a:ext cx="4189536" cy="155884"/>
            </a:xfrm>
            <a:custGeom>
              <a:avLst/>
              <a:gdLst/>
              <a:ahLst/>
              <a:cxnLst/>
              <a:rect l="l" t="t" r="r" b="b"/>
              <a:pathLst>
                <a:path w="80171" h="2983" extrusionOk="0">
                  <a:moveTo>
                    <a:pt x="40087" y="0"/>
                  </a:moveTo>
                  <a:cubicBezTo>
                    <a:pt x="17949" y="0"/>
                    <a:pt x="0" y="668"/>
                    <a:pt x="0" y="1490"/>
                  </a:cubicBezTo>
                  <a:cubicBezTo>
                    <a:pt x="0" y="2314"/>
                    <a:pt x="17949" y="2982"/>
                    <a:pt x="40087" y="2982"/>
                  </a:cubicBezTo>
                  <a:cubicBezTo>
                    <a:pt x="62225" y="2982"/>
                    <a:pt x="80170" y="2314"/>
                    <a:pt x="80170" y="1490"/>
                  </a:cubicBezTo>
                  <a:cubicBezTo>
                    <a:pt x="80170" y="668"/>
                    <a:pt x="62225" y="0"/>
                    <a:pt x="4008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99"/>
            <p:cNvSpPr/>
            <p:nvPr/>
          </p:nvSpPr>
          <p:spPr>
            <a:xfrm>
              <a:off x="1157425" y="2837207"/>
              <a:ext cx="353208" cy="553355"/>
            </a:xfrm>
            <a:custGeom>
              <a:avLst/>
              <a:gdLst/>
              <a:ahLst/>
              <a:cxnLst/>
              <a:rect l="l" t="t" r="r" b="b"/>
              <a:pathLst>
                <a:path w="6759" h="10589" extrusionOk="0">
                  <a:moveTo>
                    <a:pt x="3726" y="1"/>
                  </a:moveTo>
                  <a:cubicBezTo>
                    <a:pt x="2053" y="1"/>
                    <a:pt x="1206" y="3620"/>
                    <a:pt x="795" y="5529"/>
                  </a:cubicBezTo>
                  <a:cubicBezTo>
                    <a:pt x="12" y="9156"/>
                    <a:pt x="0" y="10589"/>
                    <a:pt x="346" y="10589"/>
                  </a:cubicBezTo>
                  <a:cubicBezTo>
                    <a:pt x="450" y="10589"/>
                    <a:pt x="588" y="10457"/>
                    <a:pt x="746" y="10215"/>
                  </a:cubicBezTo>
                  <a:lnTo>
                    <a:pt x="2312" y="7818"/>
                  </a:lnTo>
                  <a:cubicBezTo>
                    <a:pt x="2312" y="7818"/>
                    <a:pt x="6758" y="1726"/>
                    <a:pt x="4587" y="296"/>
                  </a:cubicBezTo>
                  <a:cubicBezTo>
                    <a:pt x="4278" y="92"/>
                    <a:pt x="3991" y="1"/>
                    <a:pt x="372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99"/>
            <p:cNvSpPr/>
            <p:nvPr/>
          </p:nvSpPr>
          <p:spPr>
            <a:xfrm>
              <a:off x="1202314" y="3075815"/>
              <a:ext cx="486622" cy="469638"/>
            </a:xfrm>
            <a:custGeom>
              <a:avLst/>
              <a:gdLst/>
              <a:ahLst/>
              <a:cxnLst/>
              <a:rect l="l" t="t" r="r" b="b"/>
              <a:pathLst>
                <a:path w="9312" h="8987" extrusionOk="0">
                  <a:moveTo>
                    <a:pt x="6628" y="1"/>
                  </a:moveTo>
                  <a:cubicBezTo>
                    <a:pt x="5119" y="1"/>
                    <a:pt x="3367" y="2796"/>
                    <a:pt x="2434" y="4338"/>
                  </a:cubicBezTo>
                  <a:cubicBezTo>
                    <a:pt x="431" y="7659"/>
                    <a:pt x="0" y="8986"/>
                    <a:pt x="418" y="8986"/>
                  </a:cubicBezTo>
                  <a:cubicBezTo>
                    <a:pt x="521" y="8986"/>
                    <a:pt x="674" y="8907"/>
                    <a:pt x="868" y="8756"/>
                  </a:cubicBezTo>
                  <a:lnTo>
                    <a:pt x="3126" y="6996"/>
                  </a:lnTo>
                  <a:cubicBezTo>
                    <a:pt x="3126" y="6996"/>
                    <a:pt x="9312" y="2678"/>
                    <a:pt x="7725" y="622"/>
                  </a:cubicBezTo>
                  <a:cubicBezTo>
                    <a:pt x="7388" y="185"/>
                    <a:pt x="7016" y="1"/>
                    <a:pt x="662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99"/>
            <p:cNvSpPr/>
            <p:nvPr/>
          </p:nvSpPr>
          <p:spPr>
            <a:xfrm>
              <a:off x="1230532" y="3448985"/>
              <a:ext cx="421561" cy="313075"/>
            </a:xfrm>
            <a:custGeom>
              <a:avLst/>
              <a:gdLst/>
              <a:ahLst/>
              <a:cxnLst/>
              <a:rect l="l" t="t" r="r" b="b"/>
              <a:pathLst>
                <a:path w="8067" h="5991" extrusionOk="0">
                  <a:moveTo>
                    <a:pt x="6210" y="0"/>
                  </a:moveTo>
                  <a:cubicBezTo>
                    <a:pt x="5062" y="0"/>
                    <a:pt x="3454" y="1738"/>
                    <a:pt x="2569" y="2725"/>
                  </a:cubicBezTo>
                  <a:cubicBezTo>
                    <a:pt x="486" y="5053"/>
                    <a:pt x="1" y="5991"/>
                    <a:pt x="390" y="5991"/>
                  </a:cubicBezTo>
                  <a:cubicBezTo>
                    <a:pt x="469" y="5991"/>
                    <a:pt x="585" y="5952"/>
                    <a:pt x="732" y="5877"/>
                  </a:cubicBezTo>
                  <a:lnTo>
                    <a:pt x="2711" y="4858"/>
                  </a:lnTo>
                  <a:cubicBezTo>
                    <a:pt x="2711" y="4858"/>
                    <a:pt x="8066" y="2454"/>
                    <a:pt x="7151" y="652"/>
                  </a:cubicBezTo>
                  <a:cubicBezTo>
                    <a:pt x="6915" y="188"/>
                    <a:pt x="6587" y="0"/>
                    <a:pt x="621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99"/>
            <p:cNvSpPr/>
            <p:nvPr/>
          </p:nvSpPr>
          <p:spPr>
            <a:xfrm>
              <a:off x="1247098" y="3711684"/>
              <a:ext cx="421509" cy="313127"/>
            </a:xfrm>
            <a:custGeom>
              <a:avLst/>
              <a:gdLst/>
              <a:ahLst/>
              <a:cxnLst/>
              <a:rect l="l" t="t" r="r" b="b"/>
              <a:pathLst>
                <a:path w="8066" h="5992" extrusionOk="0">
                  <a:moveTo>
                    <a:pt x="6211" y="1"/>
                  </a:moveTo>
                  <a:cubicBezTo>
                    <a:pt x="5063" y="1"/>
                    <a:pt x="3453" y="1738"/>
                    <a:pt x="2568" y="2726"/>
                  </a:cubicBezTo>
                  <a:cubicBezTo>
                    <a:pt x="485" y="5054"/>
                    <a:pt x="0" y="5991"/>
                    <a:pt x="389" y="5991"/>
                  </a:cubicBezTo>
                  <a:cubicBezTo>
                    <a:pt x="469" y="5991"/>
                    <a:pt x="585" y="5952"/>
                    <a:pt x="731" y="5878"/>
                  </a:cubicBezTo>
                  <a:lnTo>
                    <a:pt x="2714" y="4858"/>
                  </a:lnTo>
                  <a:cubicBezTo>
                    <a:pt x="2714" y="4858"/>
                    <a:pt x="8066" y="2454"/>
                    <a:pt x="7150" y="652"/>
                  </a:cubicBezTo>
                  <a:cubicBezTo>
                    <a:pt x="6915" y="188"/>
                    <a:pt x="6588" y="1"/>
                    <a:pt x="621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99"/>
            <p:cNvSpPr/>
            <p:nvPr/>
          </p:nvSpPr>
          <p:spPr>
            <a:xfrm>
              <a:off x="590800" y="3213618"/>
              <a:ext cx="617997" cy="284176"/>
            </a:xfrm>
            <a:custGeom>
              <a:avLst/>
              <a:gdLst/>
              <a:ahLst/>
              <a:cxnLst/>
              <a:rect l="l" t="t" r="r" b="b"/>
              <a:pathLst>
                <a:path w="11826" h="5438" extrusionOk="0">
                  <a:moveTo>
                    <a:pt x="2795" y="0"/>
                  </a:moveTo>
                  <a:cubicBezTo>
                    <a:pt x="2290" y="0"/>
                    <a:pt x="1868" y="157"/>
                    <a:pt x="1590" y="539"/>
                  </a:cubicBezTo>
                  <a:cubicBezTo>
                    <a:pt x="0" y="2724"/>
                    <a:pt x="4453" y="3990"/>
                    <a:pt x="6645" y="4571"/>
                  </a:cubicBezTo>
                  <a:cubicBezTo>
                    <a:pt x="8993" y="5190"/>
                    <a:pt x="10417" y="5437"/>
                    <a:pt x="11125" y="5437"/>
                  </a:cubicBezTo>
                  <a:cubicBezTo>
                    <a:pt x="11825" y="5437"/>
                    <a:pt x="11825" y="5195"/>
                    <a:pt x="11324" y="4832"/>
                  </a:cubicBezTo>
                  <a:lnTo>
                    <a:pt x="8997" y="3159"/>
                  </a:lnTo>
                  <a:cubicBezTo>
                    <a:pt x="8997" y="3159"/>
                    <a:pt x="5063" y="0"/>
                    <a:pt x="279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99"/>
            <p:cNvSpPr/>
            <p:nvPr/>
          </p:nvSpPr>
          <p:spPr>
            <a:xfrm>
              <a:off x="604805" y="3484207"/>
              <a:ext cx="648307" cy="201818"/>
            </a:xfrm>
            <a:custGeom>
              <a:avLst/>
              <a:gdLst/>
              <a:ahLst/>
              <a:cxnLst/>
              <a:rect l="l" t="t" r="r" b="b"/>
              <a:pathLst>
                <a:path w="12406" h="3862" extrusionOk="0">
                  <a:moveTo>
                    <a:pt x="2839" y="1"/>
                  </a:moveTo>
                  <a:cubicBezTo>
                    <a:pt x="2038" y="1"/>
                    <a:pt x="1399" y="225"/>
                    <a:pt x="1123" y="826"/>
                  </a:cubicBezTo>
                  <a:cubicBezTo>
                    <a:pt x="0" y="3286"/>
                    <a:pt x="4617" y="3641"/>
                    <a:pt x="6878" y="3774"/>
                  </a:cubicBezTo>
                  <a:cubicBezTo>
                    <a:pt x="7922" y="3835"/>
                    <a:pt x="8784" y="3862"/>
                    <a:pt x="9483" y="3862"/>
                  </a:cubicBezTo>
                  <a:cubicBezTo>
                    <a:pt x="12016" y="3862"/>
                    <a:pt x="12405" y="3505"/>
                    <a:pt x="11516" y="3098"/>
                  </a:cubicBezTo>
                  <a:lnTo>
                    <a:pt x="8906" y="1923"/>
                  </a:lnTo>
                  <a:cubicBezTo>
                    <a:pt x="8906" y="1923"/>
                    <a:pt x="5183" y="1"/>
                    <a:pt x="283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99"/>
            <p:cNvSpPr/>
            <p:nvPr/>
          </p:nvSpPr>
          <p:spPr>
            <a:xfrm>
              <a:off x="720607" y="3738126"/>
              <a:ext cx="552937" cy="163252"/>
            </a:xfrm>
            <a:custGeom>
              <a:avLst/>
              <a:gdLst/>
              <a:ahLst/>
              <a:cxnLst/>
              <a:rect l="l" t="t" r="r" b="b"/>
              <a:pathLst>
                <a:path w="10581" h="3124" extrusionOk="0">
                  <a:moveTo>
                    <a:pt x="2431" y="0"/>
                  </a:moveTo>
                  <a:cubicBezTo>
                    <a:pt x="1705" y="0"/>
                    <a:pt x="1125" y="199"/>
                    <a:pt x="895" y="741"/>
                  </a:cubicBezTo>
                  <a:cubicBezTo>
                    <a:pt x="0" y="2846"/>
                    <a:pt x="3914" y="3041"/>
                    <a:pt x="5828" y="3100"/>
                  </a:cubicBezTo>
                  <a:cubicBezTo>
                    <a:pt x="6354" y="3116"/>
                    <a:pt x="6826" y="3123"/>
                    <a:pt x="7247" y="3123"/>
                  </a:cubicBezTo>
                  <a:cubicBezTo>
                    <a:pt x="10090" y="3123"/>
                    <a:pt x="10581" y="2779"/>
                    <a:pt x="9735" y="2422"/>
                  </a:cubicBezTo>
                  <a:lnTo>
                    <a:pt x="7501" y="1486"/>
                  </a:lnTo>
                  <a:cubicBezTo>
                    <a:pt x="7501" y="1486"/>
                    <a:pt x="4419" y="0"/>
                    <a:pt x="243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99"/>
            <p:cNvSpPr/>
            <p:nvPr/>
          </p:nvSpPr>
          <p:spPr>
            <a:xfrm>
              <a:off x="729647" y="3896048"/>
              <a:ext cx="538148" cy="196488"/>
            </a:xfrm>
            <a:custGeom>
              <a:avLst/>
              <a:gdLst/>
              <a:ahLst/>
              <a:cxnLst/>
              <a:rect l="l" t="t" r="r" b="b"/>
              <a:pathLst>
                <a:path w="10298" h="3760" extrusionOk="0">
                  <a:moveTo>
                    <a:pt x="2361" y="1"/>
                  </a:moveTo>
                  <a:cubicBezTo>
                    <a:pt x="1801" y="1"/>
                    <a:pt x="1349" y="167"/>
                    <a:pt x="1111" y="593"/>
                  </a:cubicBezTo>
                  <a:cubicBezTo>
                    <a:pt x="1" y="2594"/>
                    <a:pt x="3870" y="3199"/>
                    <a:pt x="5769" y="3463"/>
                  </a:cubicBezTo>
                  <a:cubicBezTo>
                    <a:pt x="7295" y="3673"/>
                    <a:pt x="8362" y="3760"/>
                    <a:pt x="9052" y="3760"/>
                  </a:cubicBezTo>
                  <a:cubicBezTo>
                    <a:pt x="10193" y="3760"/>
                    <a:pt x="10298" y="3521"/>
                    <a:pt x="9725" y="3202"/>
                  </a:cubicBezTo>
                  <a:lnTo>
                    <a:pt x="7599" y="2037"/>
                  </a:lnTo>
                  <a:cubicBezTo>
                    <a:pt x="7599" y="2037"/>
                    <a:pt x="4321" y="1"/>
                    <a:pt x="236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99"/>
            <p:cNvSpPr/>
            <p:nvPr/>
          </p:nvSpPr>
          <p:spPr>
            <a:xfrm>
              <a:off x="691343" y="2647826"/>
              <a:ext cx="443562" cy="628501"/>
            </a:xfrm>
            <a:custGeom>
              <a:avLst/>
              <a:gdLst/>
              <a:ahLst/>
              <a:cxnLst/>
              <a:rect l="l" t="t" r="r" b="b"/>
              <a:pathLst>
                <a:path w="8488" h="12027" extrusionOk="0">
                  <a:moveTo>
                    <a:pt x="3943" y="0"/>
                  </a:moveTo>
                  <a:cubicBezTo>
                    <a:pt x="3791" y="0"/>
                    <a:pt x="3634" y="21"/>
                    <a:pt x="3472" y="65"/>
                  </a:cubicBezTo>
                  <a:cubicBezTo>
                    <a:pt x="0" y="1005"/>
                    <a:pt x="2902" y="5483"/>
                    <a:pt x="4370" y="7640"/>
                  </a:cubicBezTo>
                  <a:cubicBezTo>
                    <a:pt x="6518" y="10794"/>
                    <a:pt x="7735" y="12027"/>
                    <a:pt x="8209" y="12027"/>
                  </a:cubicBezTo>
                  <a:cubicBezTo>
                    <a:pt x="8426" y="12027"/>
                    <a:pt x="8487" y="11767"/>
                    <a:pt x="8409" y="11314"/>
                  </a:cubicBezTo>
                  <a:lnTo>
                    <a:pt x="7828" y="8001"/>
                  </a:lnTo>
                  <a:cubicBezTo>
                    <a:pt x="7828" y="8001"/>
                    <a:pt x="6905" y="0"/>
                    <a:pt x="39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99"/>
            <p:cNvSpPr/>
            <p:nvPr/>
          </p:nvSpPr>
          <p:spPr>
            <a:xfrm>
              <a:off x="900947" y="2812646"/>
              <a:ext cx="376202" cy="1536580"/>
            </a:xfrm>
            <a:custGeom>
              <a:avLst/>
              <a:gdLst/>
              <a:ahLst/>
              <a:cxnLst/>
              <a:rect l="l" t="t" r="r" b="b"/>
              <a:pathLst>
                <a:path w="7199" h="29404" extrusionOk="0">
                  <a:moveTo>
                    <a:pt x="142" y="0"/>
                  </a:moveTo>
                  <a:cubicBezTo>
                    <a:pt x="122" y="0"/>
                    <a:pt x="102" y="5"/>
                    <a:pt x="84" y="15"/>
                  </a:cubicBezTo>
                  <a:cubicBezTo>
                    <a:pt x="21" y="46"/>
                    <a:pt x="0" y="123"/>
                    <a:pt x="32" y="182"/>
                  </a:cubicBezTo>
                  <a:cubicBezTo>
                    <a:pt x="81" y="280"/>
                    <a:pt x="5115" y="9749"/>
                    <a:pt x="5890" y="14102"/>
                  </a:cubicBezTo>
                  <a:cubicBezTo>
                    <a:pt x="6788" y="19126"/>
                    <a:pt x="6948" y="24794"/>
                    <a:pt x="6319" y="29264"/>
                  </a:cubicBezTo>
                  <a:cubicBezTo>
                    <a:pt x="6308" y="29330"/>
                    <a:pt x="6357" y="29393"/>
                    <a:pt x="6423" y="29404"/>
                  </a:cubicBezTo>
                  <a:lnTo>
                    <a:pt x="6441" y="29404"/>
                  </a:lnTo>
                  <a:cubicBezTo>
                    <a:pt x="6503" y="29404"/>
                    <a:pt x="6555" y="29359"/>
                    <a:pt x="6566" y="29296"/>
                  </a:cubicBezTo>
                  <a:cubicBezTo>
                    <a:pt x="7199" y="24804"/>
                    <a:pt x="7039" y="19105"/>
                    <a:pt x="6138" y="14057"/>
                  </a:cubicBezTo>
                  <a:cubicBezTo>
                    <a:pt x="5351" y="9666"/>
                    <a:pt x="299" y="161"/>
                    <a:pt x="251" y="67"/>
                  </a:cubicBezTo>
                  <a:cubicBezTo>
                    <a:pt x="227" y="24"/>
                    <a:pt x="185" y="0"/>
                    <a:pt x="14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99"/>
            <p:cNvSpPr/>
            <p:nvPr/>
          </p:nvSpPr>
          <p:spPr>
            <a:xfrm>
              <a:off x="1165838" y="2989433"/>
              <a:ext cx="144806" cy="411632"/>
            </a:xfrm>
            <a:custGeom>
              <a:avLst/>
              <a:gdLst/>
              <a:ahLst/>
              <a:cxnLst/>
              <a:rect l="l" t="t" r="r" b="b"/>
              <a:pathLst>
                <a:path w="2771" h="7877" extrusionOk="0">
                  <a:moveTo>
                    <a:pt x="2632" y="1"/>
                  </a:moveTo>
                  <a:cubicBezTo>
                    <a:pt x="2581" y="1"/>
                    <a:pt x="2532" y="33"/>
                    <a:pt x="2512" y="86"/>
                  </a:cubicBezTo>
                  <a:lnTo>
                    <a:pt x="25" y="7717"/>
                  </a:lnTo>
                  <a:cubicBezTo>
                    <a:pt x="1" y="7779"/>
                    <a:pt x="39" y="7849"/>
                    <a:pt x="102" y="7873"/>
                  </a:cubicBezTo>
                  <a:cubicBezTo>
                    <a:pt x="115" y="7877"/>
                    <a:pt x="129" y="7877"/>
                    <a:pt x="140" y="7877"/>
                  </a:cubicBezTo>
                  <a:cubicBezTo>
                    <a:pt x="192" y="7877"/>
                    <a:pt x="240" y="7845"/>
                    <a:pt x="258" y="7793"/>
                  </a:cubicBezTo>
                  <a:lnTo>
                    <a:pt x="2749" y="163"/>
                  </a:lnTo>
                  <a:cubicBezTo>
                    <a:pt x="2770" y="97"/>
                    <a:pt x="2735" y="28"/>
                    <a:pt x="2669" y="7"/>
                  </a:cubicBezTo>
                  <a:cubicBezTo>
                    <a:pt x="2657" y="3"/>
                    <a:pt x="2644" y="1"/>
                    <a:pt x="2632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99"/>
            <p:cNvSpPr/>
            <p:nvPr/>
          </p:nvSpPr>
          <p:spPr>
            <a:xfrm>
              <a:off x="1207801" y="3233789"/>
              <a:ext cx="259720" cy="321122"/>
            </a:xfrm>
            <a:custGeom>
              <a:avLst/>
              <a:gdLst/>
              <a:ahLst/>
              <a:cxnLst/>
              <a:rect l="l" t="t" r="r" b="b"/>
              <a:pathLst>
                <a:path w="4970" h="6145" extrusionOk="0">
                  <a:moveTo>
                    <a:pt x="4828" y="1"/>
                  </a:moveTo>
                  <a:cubicBezTo>
                    <a:pt x="4792" y="1"/>
                    <a:pt x="4757" y="17"/>
                    <a:pt x="4733" y="49"/>
                  </a:cubicBezTo>
                  <a:lnTo>
                    <a:pt x="47" y="5942"/>
                  </a:lnTo>
                  <a:cubicBezTo>
                    <a:pt x="1" y="5998"/>
                    <a:pt x="12" y="6074"/>
                    <a:pt x="64" y="6116"/>
                  </a:cubicBezTo>
                  <a:cubicBezTo>
                    <a:pt x="89" y="6137"/>
                    <a:pt x="116" y="6144"/>
                    <a:pt x="140" y="6144"/>
                  </a:cubicBezTo>
                  <a:cubicBezTo>
                    <a:pt x="179" y="6144"/>
                    <a:pt x="214" y="6127"/>
                    <a:pt x="238" y="6098"/>
                  </a:cubicBezTo>
                  <a:lnTo>
                    <a:pt x="4927" y="202"/>
                  </a:lnTo>
                  <a:cubicBezTo>
                    <a:pt x="4969" y="149"/>
                    <a:pt x="4959" y="70"/>
                    <a:pt x="4907" y="28"/>
                  </a:cubicBezTo>
                  <a:cubicBezTo>
                    <a:pt x="4883" y="10"/>
                    <a:pt x="4855" y="1"/>
                    <a:pt x="482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99"/>
            <p:cNvSpPr/>
            <p:nvPr/>
          </p:nvSpPr>
          <p:spPr>
            <a:xfrm>
              <a:off x="837506" y="3336841"/>
              <a:ext cx="369513" cy="162051"/>
            </a:xfrm>
            <a:custGeom>
              <a:avLst/>
              <a:gdLst/>
              <a:ahLst/>
              <a:cxnLst/>
              <a:rect l="l" t="t" r="r" b="b"/>
              <a:pathLst>
                <a:path w="7071" h="3101" extrusionOk="0">
                  <a:moveTo>
                    <a:pt x="140" y="1"/>
                  </a:moveTo>
                  <a:cubicBezTo>
                    <a:pt x="92" y="1"/>
                    <a:pt x="45" y="30"/>
                    <a:pt x="24" y="77"/>
                  </a:cubicBezTo>
                  <a:cubicBezTo>
                    <a:pt x="0" y="139"/>
                    <a:pt x="28" y="213"/>
                    <a:pt x="90" y="240"/>
                  </a:cubicBezTo>
                  <a:lnTo>
                    <a:pt x="6882" y="3090"/>
                  </a:lnTo>
                  <a:cubicBezTo>
                    <a:pt x="6896" y="3097"/>
                    <a:pt x="6913" y="3100"/>
                    <a:pt x="6927" y="3100"/>
                  </a:cubicBezTo>
                  <a:cubicBezTo>
                    <a:pt x="6976" y="3100"/>
                    <a:pt x="7024" y="3073"/>
                    <a:pt x="7042" y="3024"/>
                  </a:cubicBezTo>
                  <a:cubicBezTo>
                    <a:pt x="7070" y="2962"/>
                    <a:pt x="7038" y="2888"/>
                    <a:pt x="6976" y="2860"/>
                  </a:cubicBezTo>
                  <a:lnTo>
                    <a:pt x="188" y="11"/>
                  </a:lnTo>
                  <a:cubicBezTo>
                    <a:pt x="172" y="4"/>
                    <a:pt x="156" y="1"/>
                    <a:pt x="1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99"/>
            <p:cNvSpPr/>
            <p:nvPr/>
          </p:nvSpPr>
          <p:spPr>
            <a:xfrm>
              <a:off x="1238580" y="3546028"/>
              <a:ext cx="281511" cy="217391"/>
            </a:xfrm>
            <a:custGeom>
              <a:avLst/>
              <a:gdLst/>
              <a:ahLst/>
              <a:cxnLst/>
              <a:rect l="l" t="t" r="r" b="b"/>
              <a:pathLst>
                <a:path w="5387" h="4160" extrusionOk="0">
                  <a:moveTo>
                    <a:pt x="5245" y="1"/>
                  </a:moveTo>
                  <a:cubicBezTo>
                    <a:pt x="5218" y="1"/>
                    <a:pt x="5192" y="9"/>
                    <a:pt x="5170" y="26"/>
                  </a:cubicBezTo>
                  <a:lnTo>
                    <a:pt x="67" y="3937"/>
                  </a:lnTo>
                  <a:cubicBezTo>
                    <a:pt x="11" y="3979"/>
                    <a:pt x="1" y="4059"/>
                    <a:pt x="42" y="4110"/>
                  </a:cubicBezTo>
                  <a:cubicBezTo>
                    <a:pt x="67" y="4146"/>
                    <a:pt x="105" y="4160"/>
                    <a:pt x="139" y="4160"/>
                  </a:cubicBezTo>
                  <a:cubicBezTo>
                    <a:pt x="168" y="4160"/>
                    <a:pt x="192" y="4152"/>
                    <a:pt x="216" y="4136"/>
                  </a:cubicBezTo>
                  <a:lnTo>
                    <a:pt x="5320" y="224"/>
                  </a:lnTo>
                  <a:cubicBezTo>
                    <a:pt x="5375" y="183"/>
                    <a:pt x="5386" y="102"/>
                    <a:pt x="5345" y="51"/>
                  </a:cubicBezTo>
                  <a:cubicBezTo>
                    <a:pt x="5320" y="18"/>
                    <a:pt x="5282" y="1"/>
                    <a:pt x="524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99"/>
            <p:cNvSpPr/>
            <p:nvPr/>
          </p:nvSpPr>
          <p:spPr>
            <a:xfrm>
              <a:off x="945992" y="3604713"/>
              <a:ext cx="292799" cy="71070"/>
            </a:xfrm>
            <a:custGeom>
              <a:avLst/>
              <a:gdLst/>
              <a:ahLst/>
              <a:cxnLst/>
              <a:rect l="l" t="t" r="r" b="b"/>
              <a:pathLst>
                <a:path w="5603" h="1360" extrusionOk="0">
                  <a:moveTo>
                    <a:pt x="138" y="0"/>
                  </a:moveTo>
                  <a:cubicBezTo>
                    <a:pt x="80" y="0"/>
                    <a:pt x="28" y="42"/>
                    <a:pt x="15" y="100"/>
                  </a:cubicBezTo>
                  <a:cubicBezTo>
                    <a:pt x="1" y="166"/>
                    <a:pt x="43" y="232"/>
                    <a:pt x="113" y="246"/>
                  </a:cubicBezTo>
                  <a:lnTo>
                    <a:pt x="5443" y="1359"/>
                  </a:lnTo>
                  <a:lnTo>
                    <a:pt x="5470" y="1359"/>
                  </a:lnTo>
                  <a:cubicBezTo>
                    <a:pt x="5526" y="1359"/>
                    <a:pt x="5579" y="1322"/>
                    <a:pt x="5589" y="1262"/>
                  </a:cubicBezTo>
                  <a:cubicBezTo>
                    <a:pt x="5603" y="1196"/>
                    <a:pt x="5561" y="1130"/>
                    <a:pt x="5495" y="1116"/>
                  </a:cubicBezTo>
                  <a:lnTo>
                    <a:pt x="161" y="2"/>
                  </a:lnTo>
                  <a:cubicBezTo>
                    <a:pt x="153" y="1"/>
                    <a:pt x="146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99"/>
            <p:cNvSpPr/>
            <p:nvPr/>
          </p:nvSpPr>
          <p:spPr>
            <a:xfrm>
              <a:off x="1022392" y="3842014"/>
              <a:ext cx="229672" cy="47241"/>
            </a:xfrm>
            <a:custGeom>
              <a:avLst/>
              <a:gdLst/>
              <a:ahLst/>
              <a:cxnLst/>
              <a:rect l="l" t="t" r="r" b="b"/>
              <a:pathLst>
                <a:path w="4395" h="904" extrusionOk="0">
                  <a:moveTo>
                    <a:pt x="133" y="0"/>
                  </a:moveTo>
                  <a:cubicBezTo>
                    <a:pt x="72" y="0"/>
                    <a:pt x="20" y="44"/>
                    <a:pt x="11" y="106"/>
                  </a:cubicBezTo>
                  <a:cubicBezTo>
                    <a:pt x="0" y="172"/>
                    <a:pt x="46" y="235"/>
                    <a:pt x="115" y="246"/>
                  </a:cubicBezTo>
                  <a:lnTo>
                    <a:pt x="4242" y="900"/>
                  </a:lnTo>
                  <a:cubicBezTo>
                    <a:pt x="4249" y="903"/>
                    <a:pt x="4255" y="903"/>
                    <a:pt x="4263" y="903"/>
                  </a:cubicBezTo>
                  <a:cubicBezTo>
                    <a:pt x="4321" y="903"/>
                    <a:pt x="4374" y="858"/>
                    <a:pt x="4384" y="799"/>
                  </a:cubicBezTo>
                  <a:cubicBezTo>
                    <a:pt x="4395" y="729"/>
                    <a:pt x="4350" y="667"/>
                    <a:pt x="4284" y="656"/>
                  </a:cubicBezTo>
                  <a:lnTo>
                    <a:pt x="154" y="2"/>
                  </a:lnTo>
                  <a:cubicBezTo>
                    <a:pt x="147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99"/>
            <p:cNvSpPr/>
            <p:nvPr/>
          </p:nvSpPr>
          <p:spPr>
            <a:xfrm>
              <a:off x="1256191" y="3884290"/>
              <a:ext cx="159490" cy="142977"/>
            </a:xfrm>
            <a:custGeom>
              <a:avLst/>
              <a:gdLst/>
              <a:ahLst/>
              <a:cxnLst/>
              <a:rect l="l" t="t" r="r" b="b"/>
              <a:pathLst>
                <a:path w="3052" h="2736" extrusionOk="0">
                  <a:moveTo>
                    <a:pt x="2914" y="0"/>
                  </a:moveTo>
                  <a:cubicBezTo>
                    <a:pt x="2884" y="0"/>
                    <a:pt x="2853" y="11"/>
                    <a:pt x="2829" y="31"/>
                  </a:cubicBezTo>
                  <a:lnTo>
                    <a:pt x="53" y="2519"/>
                  </a:lnTo>
                  <a:cubicBezTo>
                    <a:pt x="4" y="2564"/>
                    <a:pt x="1" y="2644"/>
                    <a:pt x="46" y="2697"/>
                  </a:cubicBezTo>
                  <a:cubicBezTo>
                    <a:pt x="70" y="2721"/>
                    <a:pt x="102" y="2735"/>
                    <a:pt x="136" y="2735"/>
                  </a:cubicBezTo>
                  <a:cubicBezTo>
                    <a:pt x="168" y="2735"/>
                    <a:pt x="195" y="2724"/>
                    <a:pt x="220" y="2703"/>
                  </a:cubicBezTo>
                  <a:lnTo>
                    <a:pt x="2996" y="216"/>
                  </a:lnTo>
                  <a:cubicBezTo>
                    <a:pt x="3049" y="171"/>
                    <a:pt x="3052" y="94"/>
                    <a:pt x="3007" y="42"/>
                  </a:cubicBezTo>
                  <a:cubicBezTo>
                    <a:pt x="2983" y="14"/>
                    <a:pt x="2948" y="0"/>
                    <a:pt x="2914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99"/>
            <p:cNvSpPr/>
            <p:nvPr/>
          </p:nvSpPr>
          <p:spPr>
            <a:xfrm>
              <a:off x="1005304" y="4010440"/>
              <a:ext cx="262228" cy="75303"/>
            </a:xfrm>
            <a:custGeom>
              <a:avLst/>
              <a:gdLst/>
              <a:ahLst/>
              <a:cxnLst/>
              <a:rect l="l" t="t" r="r" b="b"/>
              <a:pathLst>
                <a:path w="5018" h="1441" extrusionOk="0">
                  <a:moveTo>
                    <a:pt x="138" y="0"/>
                  </a:moveTo>
                  <a:cubicBezTo>
                    <a:pt x="83" y="0"/>
                    <a:pt x="32" y="39"/>
                    <a:pt x="18" y="95"/>
                  </a:cubicBezTo>
                  <a:cubicBezTo>
                    <a:pt x="1" y="161"/>
                    <a:pt x="42" y="227"/>
                    <a:pt x="108" y="244"/>
                  </a:cubicBezTo>
                  <a:lnTo>
                    <a:pt x="4850" y="1438"/>
                  </a:lnTo>
                  <a:cubicBezTo>
                    <a:pt x="4861" y="1441"/>
                    <a:pt x="4871" y="1441"/>
                    <a:pt x="4882" y="1441"/>
                  </a:cubicBezTo>
                  <a:cubicBezTo>
                    <a:pt x="4937" y="1441"/>
                    <a:pt x="4990" y="1402"/>
                    <a:pt x="5003" y="1347"/>
                  </a:cubicBezTo>
                  <a:cubicBezTo>
                    <a:pt x="5017" y="1281"/>
                    <a:pt x="4979" y="1215"/>
                    <a:pt x="4913" y="1198"/>
                  </a:cubicBezTo>
                  <a:lnTo>
                    <a:pt x="168" y="4"/>
                  </a:lnTo>
                  <a:cubicBezTo>
                    <a:pt x="158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99"/>
            <p:cNvSpPr/>
            <p:nvPr/>
          </p:nvSpPr>
          <p:spPr>
            <a:xfrm>
              <a:off x="1076740" y="4155193"/>
              <a:ext cx="293165" cy="391670"/>
            </a:xfrm>
            <a:custGeom>
              <a:avLst/>
              <a:gdLst/>
              <a:ahLst/>
              <a:cxnLst/>
              <a:rect l="l" t="t" r="r" b="b"/>
              <a:pathLst>
                <a:path w="5610" h="7495" extrusionOk="0">
                  <a:moveTo>
                    <a:pt x="1" y="0"/>
                  </a:moveTo>
                  <a:lnTo>
                    <a:pt x="1" y="1163"/>
                  </a:lnTo>
                  <a:lnTo>
                    <a:pt x="488" y="1163"/>
                  </a:lnTo>
                  <a:lnTo>
                    <a:pt x="1504" y="7494"/>
                  </a:lnTo>
                  <a:lnTo>
                    <a:pt x="4106" y="7494"/>
                  </a:lnTo>
                  <a:lnTo>
                    <a:pt x="5122" y="1163"/>
                  </a:lnTo>
                  <a:lnTo>
                    <a:pt x="5609" y="1163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99"/>
            <p:cNvSpPr/>
            <p:nvPr/>
          </p:nvSpPr>
          <p:spPr>
            <a:xfrm>
              <a:off x="1326006" y="1005164"/>
              <a:ext cx="537312" cy="779421"/>
            </a:xfrm>
            <a:custGeom>
              <a:avLst/>
              <a:gdLst/>
              <a:ahLst/>
              <a:cxnLst/>
              <a:rect l="l" t="t" r="r" b="b"/>
              <a:pathLst>
                <a:path w="10282" h="14915" extrusionOk="0">
                  <a:moveTo>
                    <a:pt x="3257" y="1"/>
                  </a:moveTo>
                  <a:cubicBezTo>
                    <a:pt x="3071" y="1"/>
                    <a:pt x="2867" y="30"/>
                    <a:pt x="2649" y="103"/>
                  </a:cubicBezTo>
                  <a:cubicBezTo>
                    <a:pt x="1559" y="466"/>
                    <a:pt x="515" y="2041"/>
                    <a:pt x="780" y="3374"/>
                  </a:cubicBezTo>
                  <a:cubicBezTo>
                    <a:pt x="961" y="4299"/>
                    <a:pt x="1817" y="5659"/>
                    <a:pt x="2078" y="6178"/>
                  </a:cubicBezTo>
                  <a:cubicBezTo>
                    <a:pt x="2336" y="6700"/>
                    <a:pt x="1973" y="7580"/>
                    <a:pt x="1142" y="9400"/>
                  </a:cubicBezTo>
                  <a:cubicBezTo>
                    <a:pt x="311" y="11216"/>
                    <a:pt x="1" y="12931"/>
                    <a:pt x="2387" y="14438"/>
                  </a:cubicBezTo>
                  <a:cubicBezTo>
                    <a:pt x="2919" y="14773"/>
                    <a:pt x="3465" y="14915"/>
                    <a:pt x="4010" y="14915"/>
                  </a:cubicBezTo>
                  <a:cubicBezTo>
                    <a:pt x="5914" y="14915"/>
                    <a:pt x="7789" y="13173"/>
                    <a:pt x="8879" y="11838"/>
                  </a:cubicBezTo>
                  <a:cubicBezTo>
                    <a:pt x="10281" y="10127"/>
                    <a:pt x="7842" y="6178"/>
                    <a:pt x="7634" y="4519"/>
                  </a:cubicBezTo>
                  <a:cubicBezTo>
                    <a:pt x="7448" y="3040"/>
                    <a:pt x="7142" y="332"/>
                    <a:pt x="5249" y="332"/>
                  </a:cubicBezTo>
                  <a:cubicBezTo>
                    <a:pt x="5013" y="332"/>
                    <a:pt x="4753" y="374"/>
                    <a:pt x="4465" y="466"/>
                  </a:cubicBezTo>
                  <a:cubicBezTo>
                    <a:pt x="4465" y="466"/>
                    <a:pt x="4000" y="1"/>
                    <a:pt x="32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99"/>
            <p:cNvSpPr/>
            <p:nvPr/>
          </p:nvSpPr>
          <p:spPr>
            <a:xfrm>
              <a:off x="1583843" y="1629798"/>
              <a:ext cx="428721" cy="496237"/>
            </a:xfrm>
            <a:custGeom>
              <a:avLst/>
              <a:gdLst/>
              <a:ahLst/>
              <a:cxnLst/>
              <a:rect l="l" t="t" r="r" b="b"/>
              <a:pathLst>
                <a:path w="8204" h="9496" extrusionOk="0">
                  <a:moveTo>
                    <a:pt x="5150" y="1"/>
                  </a:moveTo>
                  <a:cubicBezTo>
                    <a:pt x="3659" y="1479"/>
                    <a:pt x="1928" y="1683"/>
                    <a:pt x="1085" y="1683"/>
                  </a:cubicBezTo>
                  <a:cubicBezTo>
                    <a:pt x="763" y="1683"/>
                    <a:pt x="570" y="1653"/>
                    <a:pt x="570" y="1653"/>
                  </a:cubicBezTo>
                  <a:lnTo>
                    <a:pt x="0" y="4044"/>
                  </a:lnTo>
                  <a:lnTo>
                    <a:pt x="1089" y="9495"/>
                  </a:lnTo>
                  <a:lnTo>
                    <a:pt x="8204" y="5807"/>
                  </a:lnTo>
                  <a:lnTo>
                    <a:pt x="6597" y="165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99"/>
            <p:cNvSpPr/>
            <p:nvPr/>
          </p:nvSpPr>
          <p:spPr>
            <a:xfrm>
              <a:off x="1578565" y="1624677"/>
              <a:ext cx="439799" cy="506427"/>
            </a:xfrm>
            <a:custGeom>
              <a:avLst/>
              <a:gdLst/>
              <a:ahLst/>
              <a:cxnLst/>
              <a:rect l="l" t="t" r="r" b="b"/>
              <a:pathLst>
                <a:path w="8416" h="9691" extrusionOk="0">
                  <a:moveTo>
                    <a:pt x="5247" y="245"/>
                  </a:moveTo>
                  <a:lnTo>
                    <a:pt x="6611" y="1804"/>
                  </a:lnTo>
                  <a:lnTo>
                    <a:pt x="8180" y="5860"/>
                  </a:lnTo>
                  <a:lnTo>
                    <a:pt x="1263" y="9444"/>
                  </a:lnTo>
                  <a:lnTo>
                    <a:pt x="202" y="4142"/>
                  </a:lnTo>
                  <a:lnTo>
                    <a:pt x="748" y="1859"/>
                  </a:lnTo>
                  <a:cubicBezTo>
                    <a:pt x="835" y="1867"/>
                    <a:pt x="979" y="1877"/>
                    <a:pt x="1169" y="1877"/>
                  </a:cubicBezTo>
                  <a:cubicBezTo>
                    <a:pt x="2012" y="1877"/>
                    <a:pt x="3748" y="1679"/>
                    <a:pt x="5247" y="245"/>
                  </a:cubicBezTo>
                  <a:close/>
                  <a:moveTo>
                    <a:pt x="5254" y="1"/>
                  </a:moveTo>
                  <a:cubicBezTo>
                    <a:pt x="5230" y="1"/>
                    <a:pt x="5201" y="12"/>
                    <a:pt x="5180" y="29"/>
                  </a:cubicBezTo>
                  <a:cubicBezTo>
                    <a:pt x="3713" y="1484"/>
                    <a:pt x="1987" y="1680"/>
                    <a:pt x="1166" y="1680"/>
                  </a:cubicBezTo>
                  <a:cubicBezTo>
                    <a:pt x="870" y="1680"/>
                    <a:pt x="692" y="1654"/>
                    <a:pt x="686" y="1653"/>
                  </a:cubicBezTo>
                  <a:cubicBezTo>
                    <a:pt x="680" y="1652"/>
                    <a:pt x="674" y="1652"/>
                    <a:pt x="668" y="1652"/>
                  </a:cubicBezTo>
                  <a:cubicBezTo>
                    <a:pt x="624" y="1652"/>
                    <a:pt x="586" y="1684"/>
                    <a:pt x="575" y="1727"/>
                  </a:cubicBezTo>
                  <a:lnTo>
                    <a:pt x="3" y="4117"/>
                  </a:lnTo>
                  <a:cubicBezTo>
                    <a:pt x="0" y="4131"/>
                    <a:pt x="0" y="4145"/>
                    <a:pt x="3" y="4158"/>
                  </a:cubicBezTo>
                  <a:lnTo>
                    <a:pt x="1093" y="9614"/>
                  </a:lnTo>
                  <a:cubicBezTo>
                    <a:pt x="1100" y="9642"/>
                    <a:pt x="1121" y="9669"/>
                    <a:pt x="1148" y="9684"/>
                  </a:cubicBezTo>
                  <a:cubicBezTo>
                    <a:pt x="1162" y="9687"/>
                    <a:pt x="1177" y="9690"/>
                    <a:pt x="1190" y="9690"/>
                  </a:cubicBezTo>
                  <a:cubicBezTo>
                    <a:pt x="1207" y="9690"/>
                    <a:pt x="1222" y="9687"/>
                    <a:pt x="1235" y="9680"/>
                  </a:cubicBezTo>
                  <a:lnTo>
                    <a:pt x="8350" y="5992"/>
                  </a:lnTo>
                  <a:cubicBezTo>
                    <a:pt x="8395" y="5971"/>
                    <a:pt x="8416" y="5916"/>
                    <a:pt x="8399" y="5870"/>
                  </a:cubicBezTo>
                  <a:lnTo>
                    <a:pt x="6788" y="1716"/>
                  </a:lnTo>
                  <a:cubicBezTo>
                    <a:pt x="6784" y="1706"/>
                    <a:pt x="6778" y="1695"/>
                    <a:pt x="6771" y="1685"/>
                  </a:cubicBezTo>
                  <a:lnTo>
                    <a:pt x="5327" y="36"/>
                  </a:lnTo>
                  <a:cubicBezTo>
                    <a:pt x="5310" y="15"/>
                    <a:pt x="5281" y="1"/>
                    <a:pt x="525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99"/>
            <p:cNvSpPr/>
            <p:nvPr/>
          </p:nvSpPr>
          <p:spPr>
            <a:xfrm>
              <a:off x="1442749" y="1252029"/>
              <a:ext cx="410221" cy="469690"/>
            </a:xfrm>
            <a:custGeom>
              <a:avLst/>
              <a:gdLst/>
              <a:ahLst/>
              <a:cxnLst/>
              <a:rect l="l" t="t" r="r" b="b"/>
              <a:pathLst>
                <a:path w="7850" h="8988" extrusionOk="0">
                  <a:moveTo>
                    <a:pt x="6750" y="0"/>
                  </a:moveTo>
                  <a:lnTo>
                    <a:pt x="3532" y="675"/>
                  </a:lnTo>
                  <a:lnTo>
                    <a:pt x="1921" y="1715"/>
                  </a:lnTo>
                  <a:cubicBezTo>
                    <a:pt x="1921" y="1715"/>
                    <a:pt x="1" y="3222"/>
                    <a:pt x="1" y="3378"/>
                  </a:cubicBezTo>
                  <a:cubicBezTo>
                    <a:pt x="1" y="3531"/>
                    <a:pt x="3250" y="8972"/>
                    <a:pt x="3250" y="8972"/>
                  </a:cubicBezTo>
                  <a:cubicBezTo>
                    <a:pt x="3250" y="8972"/>
                    <a:pt x="3380" y="8988"/>
                    <a:pt x="3607" y="8988"/>
                  </a:cubicBezTo>
                  <a:cubicBezTo>
                    <a:pt x="4378" y="8988"/>
                    <a:pt x="6257" y="8808"/>
                    <a:pt x="7850" y="7230"/>
                  </a:cubicBezTo>
                  <a:lnTo>
                    <a:pt x="7842" y="7219"/>
                  </a:lnTo>
                  <a:lnTo>
                    <a:pt x="6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99"/>
            <p:cNvSpPr/>
            <p:nvPr/>
          </p:nvSpPr>
          <p:spPr>
            <a:xfrm>
              <a:off x="1437471" y="1246960"/>
              <a:ext cx="420777" cy="479828"/>
            </a:xfrm>
            <a:custGeom>
              <a:avLst/>
              <a:gdLst/>
              <a:ahLst/>
              <a:cxnLst/>
              <a:rect l="l" t="t" r="r" b="b"/>
              <a:pathLst>
                <a:path w="8052" h="9182" extrusionOk="0">
                  <a:moveTo>
                    <a:pt x="6767" y="215"/>
                  </a:moveTo>
                  <a:lnTo>
                    <a:pt x="7839" y="7299"/>
                  </a:lnTo>
                  <a:cubicBezTo>
                    <a:pt x="6282" y="8812"/>
                    <a:pt x="4440" y="8982"/>
                    <a:pt x="3698" y="8982"/>
                  </a:cubicBezTo>
                  <a:cubicBezTo>
                    <a:pt x="3563" y="8982"/>
                    <a:pt x="3464" y="8977"/>
                    <a:pt x="3410" y="8972"/>
                  </a:cubicBezTo>
                  <a:cubicBezTo>
                    <a:pt x="2161" y="6885"/>
                    <a:pt x="317" y="3764"/>
                    <a:pt x="203" y="3486"/>
                  </a:cubicBezTo>
                  <a:cubicBezTo>
                    <a:pt x="317" y="3319"/>
                    <a:pt x="1232" y="2556"/>
                    <a:pt x="2074" y="1896"/>
                  </a:cubicBezTo>
                  <a:lnTo>
                    <a:pt x="3671" y="865"/>
                  </a:lnTo>
                  <a:lnTo>
                    <a:pt x="6767" y="215"/>
                  </a:lnTo>
                  <a:close/>
                  <a:moveTo>
                    <a:pt x="6852" y="0"/>
                  </a:moveTo>
                  <a:cubicBezTo>
                    <a:pt x="6845" y="0"/>
                    <a:pt x="6837" y="1"/>
                    <a:pt x="6830" y="3"/>
                  </a:cubicBezTo>
                  <a:lnTo>
                    <a:pt x="3612" y="677"/>
                  </a:lnTo>
                  <a:cubicBezTo>
                    <a:pt x="3598" y="677"/>
                    <a:pt x="3588" y="685"/>
                    <a:pt x="3577" y="692"/>
                  </a:cubicBezTo>
                  <a:lnTo>
                    <a:pt x="1959" y="1735"/>
                  </a:lnTo>
                  <a:cubicBezTo>
                    <a:pt x="0" y="3270"/>
                    <a:pt x="0" y="3420"/>
                    <a:pt x="0" y="3475"/>
                  </a:cubicBezTo>
                  <a:cubicBezTo>
                    <a:pt x="0" y="3625"/>
                    <a:pt x="1775" y="6627"/>
                    <a:pt x="3264" y="9118"/>
                  </a:cubicBezTo>
                  <a:cubicBezTo>
                    <a:pt x="3281" y="9146"/>
                    <a:pt x="3309" y="9164"/>
                    <a:pt x="3340" y="9167"/>
                  </a:cubicBezTo>
                  <a:cubicBezTo>
                    <a:pt x="3344" y="9167"/>
                    <a:pt x="3472" y="9181"/>
                    <a:pt x="3689" y="9181"/>
                  </a:cubicBezTo>
                  <a:cubicBezTo>
                    <a:pt x="4464" y="9181"/>
                    <a:pt x="6402" y="9003"/>
                    <a:pt x="8020" y="7399"/>
                  </a:cubicBezTo>
                  <a:cubicBezTo>
                    <a:pt x="8047" y="7372"/>
                    <a:pt x="8052" y="7327"/>
                    <a:pt x="8037" y="7288"/>
                  </a:cubicBezTo>
                  <a:lnTo>
                    <a:pt x="6949" y="83"/>
                  </a:lnTo>
                  <a:cubicBezTo>
                    <a:pt x="6945" y="55"/>
                    <a:pt x="6931" y="35"/>
                    <a:pt x="6907" y="17"/>
                  </a:cubicBezTo>
                  <a:cubicBezTo>
                    <a:pt x="6891" y="7"/>
                    <a:pt x="6872" y="0"/>
                    <a:pt x="68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99"/>
            <p:cNvSpPr/>
            <p:nvPr/>
          </p:nvSpPr>
          <p:spPr>
            <a:xfrm>
              <a:off x="1801233" y="1668887"/>
              <a:ext cx="13169" cy="8622"/>
            </a:xfrm>
            <a:custGeom>
              <a:avLst/>
              <a:gdLst/>
              <a:ahLst/>
              <a:cxnLst/>
              <a:rect l="l" t="t" r="r" b="b"/>
              <a:pathLst>
                <a:path w="252" h="165" extrusionOk="0">
                  <a:moveTo>
                    <a:pt x="251" y="1"/>
                  </a:moveTo>
                  <a:cubicBezTo>
                    <a:pt x="168" y="56"/>
                    <a:pt x="84" y="112"/>
                    <a:pt x="1" y="164"/>
                  </a:cubicBezTo>
                  <a:cubicBezTo>
                    <a:pt x="99" y="136"/>
                    <a:pt x="185" y="81"/>
                    <a:pt x="2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99"/>
            <p:cNvSpPr/>
            <p:nvPr/>
          </p:nvSpPr>
          <p:spPr>
            <a:xfrm>
              <a:off x="1606889" y="1258143"/>
              <a:ext cx="238451" cy="416597"/>
            </a:xfrm>
            <a:custGeom>
              <a:avLst/>
              <a:gdLst/>
              <a:ahLst/>
              <a:cxnLst/>
              <a:rect l="l" t="t" r="r" b="b"/>
              <a:pathLst>
                <a:path w="4563" h="7972" extrusionOk="0">
                  <a:moveTo>
                    <a:pt x="3525" y="1"/>
                  </a:moveTo>
                  <a:lnTo>
                    <a:pt x="1205" y="489"/>
                  </a:lnTo>
                  <a:cubicBezTo>
                    <a:pt x="1859" y="1020"/>
                    <a:pt x="2899" y="2676"/>
                    <a:pt x="2551" y="3257"/>
                  </a:cubicBezTo>
                  <a:cubicBezTo>
                    <a:pt x="2433" y="3456"/>
                    <a:pt x="2217" y="3522"/>
                    <a:pt x="1977" y="3522"/>
                  </a:cubicBezTo>
                  <a:cubicBezTo>
                    <a:pt x="1605" y="3522"/>
                    <a:pt x="1181" y="3358"/>
                    <a:pt x="1003" y="3282"/>
                  </a:cubicBezTo>
                  <a:cubicBezTo>
                    <a:pt x="857" y="3540"/>
                    <a:pt x="415" y="4253"/>
                    <a:pt x="1" y="4388"/>
                  </a:cubicBezTo>
                  <a:cubicBezTo>
                    <a:pt x="144" y="4458"/>
                    <a:pt x="367" y="4552"/>
                    <a:pt x="513" y="4552"/>
                  </a:cubicBezTo>
                  <a:cubicBezTo>
                    <a:pt x="742" y="4552"/>
                    <a:pt x="927" y="4047"/>
                    <a:pt x="927" y="4047"/>
                  </a:cubicBezTo>
                  <a:lnTo>
                    <a:pt x="1202" y="3588"/>
                  </a:lnTo>
                  <a:cubicBezTo>
                    <a:pt x="1202" y="3588"/>
                    <a:pt x="1420" y="3783"/>
                    <a:pt x="1789" y="3783"/>
                  </a:cubicBezTo>
                  <a:cubicBezTo>
                    <a:pt x="1925" y="3783"/>
                    <a:pt x="2085" y="3755"/>
                    <a:pt x="2259" y="3678"/>
                  </a:cubicBezTo>
                  <a:cubicBezTo>
                    <a:pt x="2902" y="3403"/>
                    <a:pt x="2534" y="2391"/>
                    <a:pt x="2443" y="2026"/>
                  </a:cubicBezTo>
                  <a:cubicBezTo>
                    <a:pt x="2401" y="1862"/>
                    <a:pt x="2568" y="1817"/>
                    <a:pt x="2770" y="1817"/>
                  </a:cubicBezTo>
                  <a:cubicBezTo>
                    <a:pt x="3018" y="1817"/>
                    <a:pt x="3317" y="1887"/>
                    <a:pt x="3317" y="1887"/>
                  </a:cubicBezTo>
                  <a:cubicBezTo>
                    <a:pt x="3317" y="1887"/>
                    <a:pt x="3874" y="3098"/>
                    <a:pt x="4103" y="3808"/>
                  </a:cubicBezTo>
                  <a:lnTo>
                    <a:pt x="3525" y="1"/>
                  </a:lnTo>
                  <a:close/>
                  <a:moveTo>
                    <a:pt x="4197" y="4430"/>
                  </a:moveTo>
                  <a:cubicBezTo>
                    <a:pt x="4148" y="5102"/>
                    <a:pt x="3783" y="6253"/>
                    <a:pt x="3821" y="6528"/>
                  </a:cubicBezTo>
                  <a:cubicBezTo>
                    <a:pt x="3866" y="6848"/>
                    <a:pt x="3866" y="7447"/>
                    <a:pt x="3686" y="7631"/>
                  </a:cubicBezTo>
                  <a:cubicBezTo>
                    <a:pt x="3630" y="7686"/>
                    <a:pt x="3532" y="7816"/>
                    <a:pt x="3424" y="7972"/>
                  </a:cubicBezTo>
                  <a:cubicBezTo>
                    <a:pt x="3696" y="7816"/>
                    <a:pt x="3970" y="7628"/>
                    <a:pt x="4242" y="7405"/>
                  </a:cubicBezTo>
                  <a:lnTo>
                    <a:pt x="4562" y="6851"/>
                  </a:lnTo>
                  <a:lnTo>
                    <a:pt x="4197" y="443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99"/>
            <p:cNvSpPr/>
            <p:nvPr/>
          </p:nvSpPr>
          <p:spPr>
            <a:xfrm>
              <a:off x="1599573" y="1546499"/>
              <a:ext cx="136392" cy="98558"/>
            </a:xfrm>
            <a:custGeom>
              <a:avLst/>
              <a:gdLst/>
              <a:ahLst/>
              <a:cxnLst/>
              <a:rect l="l" t="t" r="r" b="b"/>
              <a:pathLst>
                <a:path w="2610" h="1886" extrusionOk="0">
                  <a:moveTo>
                    <a:pt x="2551" y="1"/>
                  </a:moveTo>
                  <a:cubicBezTo>
                    <a:pt x="2248" y="1"/>
                    <a:pt x="517" y="1285"/>
                    <a:pt x="517" y="1285"/>
                  </a:cubicBezTo>
                  <a:cubicBezTo>
                    <a:pt x="517" y="1285"/>
                    <a:pt x="1" y="1886"/>
                    <a:pt x="339" y="1886"/>
                  </a:cubicBezTo>
                  <a:cubicBezTo>
                    <a:pt x="351" y="1886"/>
                    <a:pt x="364" y="1885"/>
                    <a:pt x="378" y="1883"/>
                  </a:cubicBezTo>
                  <a:cubicBezTo>
                    <a:pt x="791" y="1838"/>
                    <a:pt x="2374" y="582"/>
                    <a:pt x="2583" y="92"/>
                  </a:cubicBezTo>
                  <a:cubicBezTo>
                    <a:pt x="2610" y="28"/>
                    <a:pt x="2596" y="1"/>
                    <a:pt x="25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99"/>
            <p:cNvSpPr/>
            <p:nvPr/>
          </p:nvSpPr>
          <p:spPr>
            <a:xfrm>
              <a:off x="1630195" y="1388159"/>
              <a:ext cx="130748" cy="211329"/>
            </a:xfrm>
            <a:custGeom>
              <a:avLst/>
              <a:gdLst/>
              <a:ahLst/>
              <a:cxnLst/>
              <a:rect l="l" t="t" r="r" b="b"/>
              <a:pathLst>
                <a:path w="2502" h="4044" extrusionOk="0">
                  <a:moveTo>
                    <a:pt x="143" y="0"/>
                  </a:moveTo>
                  <a:lnTo>
                    <a:pt x="1" y="1111"/>
                  </a:lnTo>
                  <a:lnTo>
                    <a:pt x="88" y="1204"/>
                  </a:lnTo>
                  <a:lnTo>
                    <a:pt x="644" y="1789"/>
                  </a:lnTo>
                  <a:lnTo>
                    <a:pt x="786" y="4043"/>
                  </a:lnTo>
                  <a:lnTo>
                    <a:pt x="1465" y="3936"/>
                  </a:lnTo>
                  <a:lnTo>
                    <a:pt x="929" y="1824"/>
                  </a:lnTo>
                  <a:lnTo>
                    <a:pt x="1788" y="3612"/>
                  </a:lnTo>
                  <a:lnTo>
                    <a:pt x="2502" y="2899"/>
                  </a:lnTo>
                  <a:lnTo>
                    <a:pt x="964" y="1503"/>
                  </a:lnTo>
                  <a:lnTo>
                    <a:pt x="929" y="39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99"/>
            <p:cNvSpPr/>
            <p:nvPr/>
          </p:nvSpPr>
          <p:spPr>
            <a:xfrm>
              <a:off x="1529444" y="1277530"/>
              <a:ext cx="222617" cy="206156"/>
            </a:xfrm>
            <a:custGeom>
              <a:avLst/>
              <a:gdLst/>
              <a:ahLst/>
              <a:cxnLst/>
              <a:rect l="l" t="t" r="r" b="b"/>
              <a:pathLst>
                <a:path w="4260" h="3945" extrusionOk="0">
                  <a:moveTo>
                    <a:pt x="2069" y="1"/>
                  </a:moveTo>
                  <a:cubicBezTo>
                    <a:pt x="1423" y="1"/>
                    <a:pt x="676" y="552"/>
                    <a:pt x="676" y="552"/>
                  </a:cubicBezTo>
                  <a:cubicBezTo>
                    <a:pt x="676" y="552"/>
                    <a:pt x="1" y="865"/>
                    <a:pt x="1" y="1488"/>
                  </a:cubicBezTo>
                  <a:cubicBezTo>
                    <a:pt x="1" y="2111"/>
                    <a:pt x="731" y="3586"/>
                    <a:pt x="1201" y="3899"/>
                  </a:cubicBezTo>
                  <a:cubicBezTo>
                    <a:pt x="1247" y="3930"/>
                    <a:pt x="1297" y="3944"/>
                    <a:pt x="1348" y="3944"/>
                  </a:cubicBezTo>
                  <a:cubicBezTo>
                    <a:pt x="1813" y="3944"/>
                    <a:pt x="2443" y="2785"/>
                    <a:pt x="2443" y="2785"/>
                  </a:cubicBezTo>
                  <a:cubicBezTo>
                    <a:pt x="2443" y="2785"/>
                    <a:pt x="3007" y="3056"/>
                    <a:pt x="3462" y="3056"/>
                  </a:cubicBezTo>
                  <a:cubicBezTo>
                    <a:pt x="3668" y="3056"/>
                    <a:pt x="3852" y="3000"/>
                    <a:pt x="3949" y="2838"/>
                  </a:cubicBezTo>
                  <a:cubicBezTo>
                    <a:pt x="4259" y="2316"/>
                    <a:pt x="3223" y="604"/>
                    <a:pt x="2547" y="138"/>
                  </a:cubicBezTo>
                  <a:cubicBezTo>
                    <a:pt x="2406" y="40"/>
                    <a:pt x="2241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99"/>
            <p:cNvSpPr/>
            <p:nvPr/>
          </p:nvSpPr>
          <p:spPr>
            <a:xfrm>
              <a:off x="1524375" y="1272304"/>
              <a:ext cx="234950" cy="216503"/>
            </a:xfrm>
            <a:custGeom>
              <a:avLst/>
              <a:gdLst/>
              <a:ahLst/>
              <a:cxnLst/>
              <a:rect l="l" t="t" r="r" b="b"/>
              <a:pathLst>
                <a:path w="4496" h="4143" extrusionOk="0">
                  <a:moveTo>
                    <a:pt x="2164" y="200"/>
                  </a:moveTo>
                  <a:cubicBezTo>
                    <a:pt x="2318" y="200"/>
                    <a:pt x="2464" y="231"/>
                    <a:pt x="2585" y="318"/>
                  </a:cubicBezTo>
                  <a:cubicBezTo>
                    <a:pt x="3261" y="784"/>
                    <a:pt x="4224" y="2451"/>
                    <a:pt x="3960" y="2885"/>
                  </a:cubicBezTo>
                  <a:cubicBezTo>
                    <a:pt x="3885" y="3011"/>
                    <a:pt x="3734" y="3056"/>
                    <a:pt x="3556" y="3056"/>
                  </a:cubicBezTo>
                  <a:cubicBezTo>
                    <a:pt x="3219" y="3056"/>
                    <a:pt x="2784" y="2893"/>
                    <a:pt x="2582" y="2795"/>
                  </a:cubicBezTo>
                  <a:cubicBezTo>
                    <a:pt x="2568" y="2789"/>
                    <a:pt x="2554" y="2786"/>
                    <a:pt x="2540" y="2786"/>
                  </a:cubicBezTo>
                  <a:cubicBezTo>
                    <a:pt x="2504" y="2786"/>
                    <a:pt x="2471" y="2805"/>
                    <a:pt x="2453" y="2837"/>
                  </a:cubicBezTo>
                  <a:cubicBezTo>
                    <a:pt x="2300" y="3115"/>
                    <a:pt x="1834" y="3853"/>
                    <a:pt x="1496" y="3937"/>
                  </a:cubicBezTo>
                  <a:cubicBezTo>
                    <a:pt x="1478" y="3941"/>
                    <a:pt x="1461" y="3943"/>
                    <a:pt x="1444" y="3943"/>
                  </a:cubicBezTo>
                  <a:cubicBezTo>
                    <a:pt x="1411" y="3943"/>
                    <a:pt x="1380" y="3934"/>
                    <a:pt x="1350" y="3916"/>
                  </a:cubicBezTo>
                  <a:cubicBezTo>
                    <a:pt x="908" y="3623"/>
                    <a:pt x="199" y="2186"/>
                    <a:pt x="199" y="1588"/>
                  </a:cubicBezTo>
                  <a:cubicBezTo>
                    <a:pt x="199" y="1035"/>
                    <a:pt x="807" y="746"/>
                    <a:pt x="815" y="743"/>
                  </a:cubicBezTo>
                  <a:cubicBezTo>
                    <a:pt x="822" y="739"/>
                    <a:pt x="828" y="735"/>
                    <a:pt x="832" y="732"/>
                  </a:cubicBezTo>
                  <a:cubicBezTo>
                    <a:pt x="842" y="725"/>
                    <a:pt x="1562" y="200"/>
                    <a:pt x="2164" y="200"/>
                  </a:cubicBezTo>
                  <a:close/>
                  <a:moveTo>
                    <a:pt x="2167" y="0"/>
                  </a:moveTo>
                  <a:cubicBezTo>
                    <a:pt x="1524" y="0"/>
                    <a:pt x="813" y="500"/>
                    <a:pt x="724" y="565"/>
                  </a:cubicBezTo>
                  <a:cubicBezTo>
                    <a:pt x="634" y="610"/>
                    <a:pt x="1" y="941"/>
                    <a:pt x="1" y="1588"/>
                  </a:cubicBezTo>
                  <a:cubicBezTo>
                    <a:pt x="1" y="2242"/>
                    <a:pt x="756" y="3755"/>
                    <a:pt x="1242" y="4083"/>
                  </a:cubicBezTo>
                  <a:cubicBezTo>
                    <a:pt x="1302" y="4121"/>
                    <a:pt x="1371" y="4142"/>
                    <a:pt x="1445" y="4142"/>
                  </a:cubicBezTo>
                  <a:cubicBezTo>
                    <a:pt x="1475" y="4142"/>
                    <a:pt x="1510" y="4138"/>
                    <a:pt x="1546" y="4131"/>
                  </a:cubicBezTo>
                  <a:cubicBezTo>
                    <a:pt x="1966" y="4027"/>
                    <a:pt x="2432" y="3275"/>
                    <a:pt x="2582" y="3011"/>
                  </a:cubicBezTo>
                  <a:cubicBezTo>
                    <a:pt x="2760" y="3089"/>
                    <a:pt x="3183" y="3252"/>
                    <a:pt x="3555" y="3252"/>
                  </a:cubicBezTo>
                  <a:cubicBezTo>
                    <a:pt x="3794" y="3252"/>
                    <a:pt x="4012" y="3185"/>
                    <a:pt x="4130" y="2986"/>
                  </a:cubicBezTo>
                  <a:cubicBezTo>
                    <a:pt x="4496" y="2381"/>
                    <a:pt x="3341" y="600"/>
                    <a:pt x="2700" y="155"/>
                  </a:cubicBezTo>
                  <a:cubicBezTo>
                    <a:pt x="2540" y="44"/>
                    <a:pt x="2356" y="0"/>
                    <a:pt x="216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99"/>
            <p:cNvSpPr/>
            <p:nvPr/>
          </p:nvSpPr>
          <p:spPr>
            <a:xfrm>
              <a:off x="1534931" y="1233059"/>
              <a:ext cx="124948" cy="192882"/>
            </a:xfrm>
            <a:custGeom>
              <a:avLst/>
              <a:gdLst/>
              <a:ahLst/>
              <a:cxnLst/>
              <a:rect l="l" t="t" r="r" b="b"/>
              <a:pathLst>
                <a:path w="2391" h="3691" extrusionOk="0">
                  <a:moveTo>
                    <a:pt x="1973" y="1"/>
                  </a:moveTo>
                  <a:lnTo>
                    <a:pt x="0" y="781"/>
                  </a:lnTo>
                  <a:cubicBezTo>
                    <a:pt x="0" y="781"/>
                    <a:pt x="366" y="1716"/>
                    <a:pt x="467" y="2234"/>
                  </a:cubicBezTo>
                  <a:cubicBezTo>
                    <a:pt x="571" y="2753"/>
                    <a:pt x="1973" y="3636"/>
                    <a:pt x="2129" y="3689"/>
                  </a:cubicBezTo>
                  <a:cubicBezTo>
                    <a:pt x="2132" y="3690"/>
                    <a:pt x="2134" y="3690"/>
                    <a:pt x="2136" y="3690"/>
                  </a:cubicBezTo>
                  <a:cubicBezTo>
                    <a:pt x="2289" y="3690"/>
                    <a:pt x="2391" y="2026"/>
                    <a:pt x="2391" y="2026"/>
                  </a:cubicBezTo>
                  <a:lnTo>
                    <a:pt x="1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99"/>
            <p:cNvSpPr/>
            <p:nvPr/>
          </p:nvSpPr>
          <p:spPr>
            <a:xfrm>
              <a:off x="1529078" y="1227833"/>
              <a:ext cx="135870" cy="203282"/>
            </a:xfrm>
            <a:custGeom>
              <a:avLst/>
              <a:gdLst/>
              <a:ahLst/>
              <a:cxnLst/>
              <a:rect l="l" t="t" r="r" b="b"/>
              <a:pathLst>
                <a:path w="2600" h="3890" extrusionOk="0">
                  <a:moveTo>
                    <a:pt x="2012" y="237"/>
                  </a:moveTo>
                  <a:lnTo>
                    <a:pt x="2402" y="2133"/>
                  </a:lnTo>
                  <a:cubicBezTo>
                    <a:pt x="2363" y="2755"/>
                    <a:pt x="2286" y="3469"/>
                    <a:pt x="2217" y="3667"/>
                  </a:cubicBezTo>
                  <a:cubicBezTo>
                    <a:pt x="1921" y="3511"/>
                    <a:pt x="763" y="2742"/>
                    <a:pt x="676" y="2313"/>
                  </a:cubicBezTo>
                  <a:cubicBezTo>
                    <a:pt x="592" y="1883"/>
                    <a:pt x="335" y="1186"/>
                    <a:pt x="241" y="936"/>
                  </a:cubicBezTo>
                  <a:lnTo>
                    <a:pt x="2012" y="237"/>
                  </a:lnTo>
                  <a:close/>
                  <a:moveTo>
                    <a:pt x="2085" y="1"/>
                  </a:moveTo>
                  <a:cubicBezTo>
                    <a:pt x="2073" y="1"/>
                    <a:pt x="2061" y="3"/>
                    <a:pt x="2050" y="7"/>
                  </a:cubicBezTo>
                  <a:lnTo>
                    <a:pt x="78" y="786"/>
                  </a:lnTo>
                  <a:cubicBezTo>
                    <a:pt x="25" y="807"/>
                    <a:pt x="1" y="866"/>
                    <a:pt x="22" y="915"/>
                  </a:cubicBezTo>
                  <a:cubicBezTo>
                    <a:pt x="25" y="926"/>
                    <a:pt x="380" y="1848"/>
                    <a:pt x="484" y="2352"/>
                  </a:cubicBezTo>
                  <a:cubicBezTo>
                    <a:pt x="596" y="2919"/>
                    <a:pt x="2040" y="3824"/>
                    <a:pt x="2210" y="3882"/>
                  </a:cubicBezTo>
                  <a:cubicBezTo>
                    <a:pt x="2224" y="3887"/>
                    <a:pt x="2235" y="3890"/>
                    <a:pt x="2249" y="3890"/>
                  </a:cubicBezTo>
                  <a:cubicBezTo>
                    <a:pt x="2273" y="3890"/>
                    <a:pt x="2297" y="3879"/>
                    <a:pt x="2318" y="3866"/>
                  </a:cubicBezTo>
                  <a:cubicBezTo>
                    <a:pt x="2440" y="3786"/>
                    <a:pt x="2537" y="3201"/>
                    <a:pt x="2600" y="2133"/>
                  </a:cubicBezTo>
                  <a:lnTo>
                    <a:pt x="2600" y="2105"/>
                  </a:lnTo>
                  <a:lnTo>
                    <a:pt x="2182" y="80"/>
                  </a:lnTo>
                  <a:cubicBezTo>
                    <a:pt x="2179" y="52"/>
                    <a:pt x="2158" y="28"/>
                    <a:pt x="2134" y="14"/>
                  </a:cubicBezTo>
                  <a:cubicBezTo>
                    <a:pt x="2119" y="5"/>
                    <a:pt x="2102" y="1"/>
                    <a:pt x="208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99"/>
            <p:cNvSpPr/>
            <p:nvPr/>
          </p:nvSpPr>
          <p:spPr>
            <a:xfrm>
              <a:off x="1557662" y="1287250"/>
              <a:ext cx="94586" cy="72063"/>
            </a:xfrm>
            <a:custGeom>
              <a:avLst/>
              <a:gdLst/>
              <a:ahLst/>
              <a:cxnLst/>
              <a:rect l="l" t="t" r="r" b="b"/>
              <a:pathLst>
                <a:path w="1810" h="1379" extrusionOk="0">
                  <a:moveTo>
                    <a:pt x="1649" y="1"/>
                  </a:moveTo>
                  <a:cubicBezTo>
                    <a:pt x="1430" y="526"/>
                    <a:pt x="1127" y="731"/>
                    <a:pt x="888" y="804"/>
                  </a:cubicBezTo>
                  <a:cubicBezTo>
                    <a:pt x="797" y="832"/>
                    <a:pt x="703" y="846"/>
                    <a:pt x="605" y="846"/>
                  </a:cubicBezTo>
                  <a:cubicBezTo>
                    <a:pt x="414" y="846"/>
                    <a:pt x="209" y="794"/>
                    <a:pt x="0" y="690"/>
                  </a:cubicBezTo>
                  <a:lnTo>
                    <a:pt x="0" y="690"/>
                  </a:lnTo>
                  <a:cubicBezTo>
                    <a:pt x="49" y="842"/>
                    <a:pt x="90" y="989"/>
                    <a:pt x="119" y="1117"/>
                  </a:cubicBezTo>
                  <a:cubicBezTo>
                    <a:pt x="320" y="1250"/>
                    <a:pt x="560" y="1358"/>
                    <a:pt x="811" y="1375"/>
                  </a:cubicBezTo>
                  <a:cubicBezTo>
                    <a:pt x="828" y="1375"/>
                    <a:pt x="846" y="1379"/>
                    <a:pt x="863" y="1379"/>
                  </a:cubicBezTo>
                  <a:cubicBezTo>
                    <a:pt x="1235" y="1379"/>
                    <a:pt x="1562" y="1117"/>
                    <a:pt x="1810" y="777"/>
                  </a:cubicBezTo>
                  <a:lnTo>
                    <a:pt x="164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99"/>
            <p:cNvSpPr/>
            <p:nvPr/>
          </p:nvSpPr>
          <p:spPr>
            <a:xfrm>
              <a:off x="1456179" y="1216807"/>
              <a:ext cx="48965" cy="48861"/>
            </a:xfrm>
            <a:custGeom>
              <a:avLst/>
              <a:gdLst/>
              <a:ahLst/>
              <a:cxnLst/>
              <a:rect l="l" t="t" r="r" b="b"/>
              <a:pathLst>
                <a:path w="937" h="935" extrusionOk="0">
                  <a:moveTo>
                    <a:pt x="149" y="0"/>
                  </a:moveTo>
                  <a:cubicBezTo>
                    <a:pt x="64" y="0"/>
                    <a:pt x="1" y="52"/>
                    <a:pt x="1" y="207"/>
                  </a:cubicBezTo>
                  <a:cubicBezTo>
                    <a:pt x="1" y="674"/>
                    <a:pt x="519" y="935"/>
                    <a:pt x="937" y="935"/>
                  </a:cubicBezTo>
                  <a:lnTo>
                    <a:pt x="571" y="207"/>
                  </a:lnTo>
                  <a:cubicBezTo>
                    <a:pt x="571" y="207"/>
                    <a:pt x="318" y="0"/>
                    <a:pt x="14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99"/>
            <p:cNvSpPr/>
            <p:nvPr/>
          </p:nvSpPr>
          <p:spPr>
            <a:xfrm>
              <a:off x="1646186" y="1136435"/>
              <a:ext cx="29891" cy="75042"/>
            </a:xfrm>
            <a:custGeom>
              <a:avLst/>
              <a:gdLst/>
              <a:ahLst/>
              <a:cxnLst/>
              <a:rect l="l" t="t" r="r" b="b"/>
              <a:pathLst>
                <a:path w="572" h="1436" extrusionOk="0">
                  <a:moveTo>
                    <a:pt x="289" y="0"/>
                  </a:moveTo>
                  <a:cubicBezTo>
                    <a:pt x="153" y="0"/>
                    <a:pt x="0" y="239"/>
                    <a:pt x="0" y="239"/>
                  </a:cubicBezTo>
                  <a:lnTo>
                    <a:pt x="157" y="1436"/>
                  </a:lnTo>
                  <a:cubicBezTo>
                    <a:pt x="157" y="1436"/>
                    <a:pt x="571" y="914"/>
                    <a:pt x="467" y="292"/>
                  </a:cubicBezTo>
                  <a:cubicBezTo>
                    <a:pt x="431" y="72"/>
                    <a:pt x="363" y="0"/>
                    <a:pt x="28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99"/>
            <p:cNvSpPr/>
            <p:nvPr/>
          </p:nvSpPr>
          <p:spPr>
            <a:xfrm>
              <a:off x="1640908" y="1131262"/>
              <a:ext cx="40604" cy="85336"/>
            </a:xfrm>
            <a:custGeom>
              <a:avLst/>
              <a:gdLst/>
              <a:ahLst/>
              <a:cxnLst/>
              <a:rect l="l" t="t" r="r" b="b"/>
              <a:pathLst>
                <a:path w="777" h="1633" extrusionOk="0">
                  <a:moveTo>
                    <a:pt x="386" y="198"/>
                  </a:moveTo>
                  <a:cubicBezTo>
                    <a:pt x="388" y="198"/>
                    <a:pt x="389" y="198"/>
                    <a:pt x="390" y="199"/>
                  </a:cubicBezTo>
                  <a:cubicBezTo>
                    <a:pt x="401" y="203"/>
                    <a:pt x="443" y="240"/>
                    <a:pt x="470" y="407"/>
                  </a:cubicBezTo>
                  <a:cubicBezTo>
                    <a:pt x="526" y="741"/>
                    <a:pt x="418" y="1044"/>
                    <a:pt x="321" y="1242"/>
                  </a:cubicBezTo>
                  <a:lnTo>
                    <a:pt x="206" y="362"/>
                  </a:lnTo>
                  <a:cubicBezTo>
                    <a:pt x="273" y="269"/>
                    <a:pt x="355" y="198"/>
                    <a:pt x="386" y="198"/>
                  </a:cubicBezTo>
                  <a:close/>
                  <a:moveTo>
                    <a:pt x="392" y="0"/>
                  </a:moveTo>
                  <a:cubicBezTo>
                    <a:pt x="210" y="0"/>
                    <a:pt x="51" y="234"/>
                    <a:pt x="18" y="286"/>
                  </a:cubicBezTo>
                  <a:cubicBezTo>
                    <a:pt x="4" y="307"/>
                    <a:pt x="0" y="328"/>
                    <a:pt x="4" y="352"/>
                  </a:cubicBezTo>
                  <a:lnTo>
                    <a:pt x="161" y="1545"/>
                  </a:lnTo>
                  <a:cubicBezTo>
                    <a:pt x="164" y="1587"/>
                    <a:pt x="192" y="1618"/>
                    <a:pt x="230" y="1629"/>
                  </a:cubicBezTo>
                  <a:cubicBezTo>
                    <a:pt x="241" y="1632"/>
                    <a:pt x="247" y="1632"/>
                    <a:pt x="258" y="1632"/>
                  </a:cubicBezTo>
                  <a:cubicBezTo>
                    <a:pt x="286" y="1632"/>
                    <a:pt x="318" y="1618"/>
                    <a:pt x="334" y="1594"/>
                  </a:cubicBezTo>
                  <a:cubicBezTo>
                    <a:pt x="352" y="1573"/>
                    <a:pt x="777" y="1034"/>
                    <a:pt x="668" y="373"/>
                  </a:cubicBezTo>
                  <a:cubicBezTo>
                    <a:pt x="655" y="293"/>
                    <a:pt x="613" y="42"/>
                    <a:pt x="432" y="4"/>
                  </a:cubicBezTo>
                  <a:cubicBezTo>
                    <a:pt x="419" y="1"/>
                    <a:pt x="405" y="0"/>
                    <a:pt x="3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99"/>
            <p:cNvSpPr/>
            <p:nvPr/>
          </p:nvSpPr>
          <p:spPr>
            <a:xfrm>
              <a:off x="1452573" y="1060818"/>
              <a:ext cx="210598" cy="265416"/>
            </a:xfrm>
            <a:custGeom>
              <a:avLst/>
              <a:gdLst/>
              <a:ahLst/>
              <a:cxnLst/>
              <a:rect l="l" t="t" r="r" b="b"/>
              <a:pathLst>
                <a:path w="4030" h="5079" extrusionOk="0">
                  <a:moveTo>
                    <a:pt x="1755" y="1"/>
                  </a:moveTo>
                  <a:cubicBezTo>
                    <a:pt x="1116" y="1"/>
                    <a:pt x="427" y="371"/>
                    <a:pt x="0" y="1689"/>
                  </a:cubicBezTo>
                  <a:cubicBezTo>
                    <a:pt x="0" y="1689"/>
                    <a:pt x="445" y="3547"/>
                    <a:pt x="1402" y="4459"/>
                  </a:cubicBezTo>
                  <a:cubicBezTo>
                    <a:pt x="1813" y="4853"/>
                    <a:pt x="2237" y="5079"/>
                    <a:pt x="2615" y="5079"/>
                  </a:cubicBezTo>
                  <a:cubicBezTo>
                    <a:pt x="3116" y="5079"/>
                    <a:pt x="3537" y="4682"/>
                    <a:pt x="3737" y="3753"/>
                  </a:cubicBezTo>
                  <a:cubicBezTo>
                    <a:pt x="4029" y="2402"/>
                    <a:pt x="3305" y="604"/>
                    <a:pt x="3305" y="604"/>
                  </a:cubicBezTo>
                  <a:cubicBezTo>
                    <a:pt x="3305" y="604"/>
                    <a:pt x="2571" y="1"/>
                    <a:pt x="1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99"/>
            <p:cNvSpPr/>
            <p:nvPr/>
          </p:nvSpPr>
          <p:spPr>
            <a:xfrm>
              <a:off x="1447295" y="1055749"/>
              <a:ext cx="220945" cy="275711"/>
            </a:xfrm>
            <a:custGeom>
              <a:avLst/>
              <a:gdLst/>
              <a:ahLst/>
              <a:cxnLst/>
              <a:rect l="l" t="t" r="r" b="b"/>
              <a:pathLst>
                <a:path w="4228" h="5276" extrusionOk="0">
                  <a:moveTo>
                    <a:pt x="1851" y="198"/>
                  </a:moveTo>
                  <a:cubicBezTo>
                    <a:pt x="2553" y="198"/>
                    <a:pt x="3202" y="673"/>
                    <a:pt x="3323" y="763"/>
                  </a:cubicBezTo>
                  <a:cubicBezTo>
                    <a:pt x="3406" y="983"/>
                    <a:pt x="4005" y="2608"/>
                    <a:pt x="3740" y="3829"/>
                  </a:cubicBezTo>
                  <a:cubicBezTo>
                    <a:pt x="3594" y="4508"/>
                    <a:pt x="3316" y="4928"/>
                    <a:pt x="2944" y="5043"/>
                  </a:cubicBezTo>
                  <a:cubicBezTo>
                    <a:pt x="2871" y="5065"/>
                    <a:pt x="2794" y="5076"/>
                    <a:pt x="2714" y="5076"/>
                  </a:cubicBezTo>
                  <a:cubicBezTo>
                    <a:pt x="2373" y="5076"/>
                    <a:pt x="1976" y="4873"/>
                    <a:pt x="1569" y="4487"/>
                  </a:cubicBezTo>
                  <a:cubicBezTo>
                    <a:pt x="707" y="3662"/>
                    <a:pt x="261" y="2019"/>
                    <a:pt x="202" y="1790"/>
                  </a:cubicBezTo>
                  <a:cubicBezTo>
                    <a:pt x="487" y="930"/>
                    <a:pt x="908" y="416"/>
                    <a:pt x="1458" y="252"/>
                  </a:cubicBezTo>
                  <a:cubicBezTo>
                    <a:pt x="1589" y="214"/>
                    <a:pt x="1721" y="198"/>
                    <a:pt x="1851" y="198"/>
                  </a:cubicBezTo>
                  <a:close/>
                  <a:moveTo>
                    <a:pt x="1859" y="1"/>
                  </a:moveTo>
                  <a:cubicBezTo>
                    <a:pt x="1708" y="1"/>
                    <a:pt x="1555" y="20"/>
                    <a:pt x="1402" y="65"/>
                  </a:cubicBezTo>
                  <a:cubicBezTo>
                    <a:pt x="779" y="245"/>
                    <a:pt x="310" y="816"/>
                    <a:pt x="4" y="1755"/>
                  </a:cubicBezTo>
                  <a:cubicBezTo>
                    <a:pt x="0" y="1773"/>
                    <a:pt x="0" y="1794"/>
                    <a:pt x="4" y="1811"/>
                  </a:cubicBezTo>
                  <a:cubicBezTo>
                    <a:pt x="21" y="1887"/>
                    <a:pt x="466" y="3704"/>
                    <a:pt x="1434" y="4629"/>
                  </a:cubicBezTo>
                  <a:cubicBezTo>
                    <a:pt x="1876" y="5054"/>
                    <a:pt x="2321" y="5276"/>
                    <a:pt x="2717" y="5276"/>
                  </a:cubicBezTo>
                  <a:cubicBezTo>
                    <a:pt x="2815" y="5276"/>
                    <a:pt x="2909" y="5262"/>
                    <a:pt x="3000" y="5234"/>
                  </a:cubicBezTo>
                  <a:cubicBezTo>
                    <a:pt x="3313" y="5137"/>
                    <a:pt x="3730" y="4824"/>
                    <a:pt x="3935" y="3871"/>
                  </a:cubicBezTo>
                  <a:cubicBezTo>
                    <a:pt x="4227" y="2507"/>
                    <a:pt x="3528" y="739"/>
                    <a:pt x="3497" y="667"/>
                  </a:cubicBezTo>
                  <a:cubicBezTo>
                    <a:pt x="3490" y="649"/>
                    <a:pt x="3483" y="638"/>
                    <a:pt x="3469" y="625"/>
                  </a:cubicBezTo>
                  <a:cubicBezTo>
                    <a:pt x="3434" y="595"/>
                    <a:pt x="2695" y="1"/>
                    <a:pt x="18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99"/>
            <p:cNvSpPr/>
            <p:nvPr/>
          </p:nvSpPr>
          <p:spPr>
            <a:xfrm>
              <a:off x="1541254" y="1066149"/>
              <a:ext cx="115385" cy="254964"/>
            </a:xfrm>
            <a:custGeom>
              <a:avLst/>
              <a:gdLst/>
              <a:ahLst/>
              <a:cxnLst/>
              <a:rect l="l" t="t" r="r" b="b"/>
              <a:pathLst>
                <a:path w="2208" h="4879" extrusionOk="0">
                  <a:moveTo>
                    <a:pt x="1" y="1"/>
                  </a:moveTo>
                  <a:lnTo>
                    <a:pt x="328" y="815"/>
                  </a:lnTo>
                  <a:cubicBezTo>
                    <a:pt x="328" y="815"/>
                    <a:pt x="367" y="805"/>
                    <a:pt x="433" y="805"/>
                  </a:cubicBezTo>
                  <a:cubicBezTo>
                    <a:pt x="613" y="805"/>
                    <a:pt x="982" y="874"/>
                    <a:pt x="1218" y="1379"/>
                  </a:cubicBezTo>
                  <a:cubicBezTo>
                    <a:pt x="1539" y="2067"/>
                    <a:pt x="1862" y="3080"/>
                    <a:pt x="1678" y="3859"/>
                  </a:cubicBezTo>
                  <a:cubicBezTo>
                    <a:pt x="1525" y="4507"/>
                    <a:pt x="1184" y="4775"/>
                    <a:pt x="680" y="4847"/>
                  </a:cubicBezTo>
                  <a:cubicBezTo>
                    <a:pt x="763" y="4868"/>
                    <a:pt x="839" y="4879"/>
                    <a:pt x="916" y="4879"/>
                  </a:cubicBezTo>
                  <a:cubicBezTo>
                    <a:pt x="996" y="4879"/>
                    <a:pt x="1072" y="4868"/>
                    <a:pt x="1146" y="4844"/>
                  </a:cubicBezTo>
                  <a:cubicBezTo>
                    <a:pt x="1518" y="4729"/>
                    <a:pt x="1796" y="4309"/>
                    <a:pt x="1942" y="3630"/>
                  </a:cubicBezTo>
                  <a:cubicBezTo>
                    <a:pt x="2207" y="2409"/>
                    <a:pt x="1608" y="784"/>
                    <a:pt x="1525" y="564"/>
                  </a:cubicBezTo>
                  <a:cubicBezTo>
                    <a:pt x="1406" y="474"/>
                    <a:pt x="756" y="1"/>
                    <a:pt x="5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99"/>
            <p:cNvSpPr/>
            <p:nvPr/>
          </p:nvSpPr>
          <p:spPr>
            <a:xfrm>
              <a:off x="1529444" y="1193291"/>
              <a:ext cx="18604" cy="20903"/>
            </a:xfrm>
            <a:custGeom>
              <a:avLst/>
              <a:gdLst/>
              <a:ahLst/>
              <a:cxnLst/>
              <a:rect l="l" t="t" r="r" b="b"/>
              <a:pathLst>
                <a:path w="356" h="400" extrusionOk="0">
                  <a:moveTo>
                    <a:pt x="124" y="0"/>
                  </a:moveTo>
                  <a:cubicBezTo>
                    <a:pt x="109" y="0"/>
                    <a:pt x="94" y="3"/>
                    <a:pt x="81" y="10"/>
                  </a:cubicBezTo>
                  <a:cubicBezTo>
                    <a:pt x="12" y="45"/>
                    <a:pt x="1" y="160"/>
                    <a:pt x="57" y="264"/>
                  </a:cubicBezTo>
                  <a:cubicBezTo>
                    <a:pt x="101" y="347"/>
                    <a:pt x="172" y="400"/>
                    <a:pt x="232" y="400"/>
                  </a:cubicBezTo>
                  <a:cubicBezTo>
                    <a:pt x="247" y="400"/>
                    <a:pt x="262" y="396"/>
                    <a:pt x="275" y="389"/>
                  </a:cubicBezTo>
                  <a:cubicBezTo>
                    <a:pt x="346" y="355"/>
                    <a:pt x="356" y="240"/>
                    <a:pt x="300" y="135"/>
                  </a:cubicBezTo>
                  <a:cubicBezTo>
                    <a:pt x="256" y="52"/>
                    <a:pt x="184" y="0"/>
                    <a:pt x="1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99"/>
            <p:cNvSpPr/>
            <p:nvPr/>
          </p:nvSpPr>
          <p:spPr>
            <a:xfrm>
              <a:off x="1583477" y="1175367"/>
              <a:ext cx="17663" cy="21687"/>
            </a:xfrm>
            <a:custGeom>
              <a:avLst/>
              <a:gdLst/>
              <a:ahLst/>
              <a:cxnLst/>
              <a:rect l="l" t="t" r="r" b="b"/>
              <a:pathLst>
                <a:path w="338" h="415" extrusionOk="0">
                  <a:moveTo>
                    <a:pt x="128" y="1"/>
                  </a:moveTo>
                  <a:cubicBezTo>
                    <a:pt x="118" y="1"/>
                    <a:pt x="107" y="2"/>
                    <a:pt x="97" y="6"/>
                  </a:cubicBezTo>
                  <a:cubicBezTo>
                    <a:pt x="28" y="33"/>
                    <a:pt x="0" y="141"/>
                    <a:pt x="42" y="252"/>
                  </a:cubicBezTo>
                  <a:cubicBezTo>
                    <a:pt x="75" y="349"/>
                    <a:pt x="147" y="414"/>
                    <a:pt x="211" y="414"/>
                  </a:cubicBezTo>
                  <a:cubicBezTo>
                    <a:pt x="221" y="414"/>
                    <a:pt x="231" y="412"/>
                    <a:pt x="240" y="409"/>
                  </a:cubicBezTo>
                  <a:cubicBezTo>
                    <a:pt x="314" y="385"/>
                    <a:pt x="338" y="273"/>
                    <a:pt x="299" y="162"/>
                  </a:cubicBezTo>
                  <a:cubicBezTo>
                    <a:pt x="266" y="66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99"/>
            <p:cNvSpPr/>
            <p:nvPr/>
          </p:nvSpPr>
          <p:spPr>
            <a:xfrm>
              <a:off x="1557297" y="1146468"/>
              <a:ext cx="48547" cy="92496"/>
            </a:xfrm>
            <a:custGeom>
              <a:avLst/>
              <a:gdLst/>
              <a:ahLst/>
              <a:cxnLst/>
              <a:rect l="l" t="t" r="r" b="b"/>
              <a:pathLst>
                <a:path w="929" h="1770" extrusionOk="0">
                  <a:moveTo>
                    <a:pt x="621" y="0"/>
                  </a:moveTo>
                  <a:cubicBezTo>
                    <a:pt x="527" y="0"/>
                    <a:pt x="416" y="28"/>
                    <a:pt x="303" y="116"/>
                  </a:cubicBezTo>
                  <a:cubicBezTo>
                    <a:pt x="0" y="350"/>
                    <a:pt x="460" y="1341"/>
                    <a:pt x="536" y="1502"/>
                  </a:cubicBezTo>
                  <a:cubicBezTo>
                    <a:pt x="536" y="1526"/>
                    <a:pt x="526" y="1598"/>
                    <a:pt x="470" y="1640"/>
                  </a:cubicBezTo>
                  <a:cubicBezTo>
                    <a:pt x="440" y="1660"/>
                    <a:pt x="401" y="1670"/>
                    <a:pt x="354" y="1670"/>
                  </a:cubicBezTo>
                  <a:cubicBezTo>
                    <a:pt x="301" y="1670"/>
                    <a:pt x="237" y="1657"/>
                    <a:pt x="164" y="1630"/>
                  </a:cubicBezTo>
                  <a:cubicBezTo>
                    <a:pt x="160" y="1629"/>
                    <a:pt x="155" y="1628"/>
                    <a:pt x="151" y="1628"/>
                  </a:cubicBezTo>
                  <a:cubicBezTo>
                    <a:pt x="129" y="1628"/>
                    <a:pt x="107" y="1641"/>
                    <a:pt x="101" y="1661"/>
                  </a:cubicBezTo>
                  <a:cubicBezTo>
                    <a:pt x="91" y="1686"/>
                    <a:pt x="105" y="1717"/>
                    <a:pt x="129" y="1724"/>
                  </a:cubicBezTo>
                  <a:cubicBezTo>
                    <a:pt x="216" y="1755"/>
                    <a:pt x="289" y="1770"/>
                    <a:pt x="355" y="1770"/>
                  </a:cubicBezTo>
                  <a:cubicBezTo>
                    <a:pt x="425" y="1770"/>
                    <a:pt x="481" y="1752"/>
                    <a:pt x="529" y="1720"/>
                  </a:cubicBezTo>
                  <a:cubicBezTo>
                    <a:pt x="637" y="1640"/>
                    <a:pt x="637" y="1494"/>
                    <a:pt x="637" y="1487"/>
                  </a:cubicBezTo>
                  <a:cubicBezTo>
                    <a:pt x="637" y="1481"/>
                    <a:pt x="633" y="1473"/>
                    <a:pt x="630" y="1470"/>
                  </a:cubicBezTo>
                  <a:cubicBezTo>
                    <a:pt x="428" y="1052"/>
                    <a:pt x="177" y="339"/>
                    <a:pt x="362" y="196"/>
                  </a:cubicBezTo>
                  <a:cubicBezTo>
                    <a:pt x="457" y="122"/>
                    <a:pt x="548" y="99"/>
                    <a:pt x="625" y="99"/>
                  </a:cubicBezTo>
                  <a:cubicBezTo>
                    <a:pt x="749" y="99"/>
                    <a:pt x="836" y="161"/>
                    <a:pt x="842" y="166"/>
                  </a:cubicBezTo>
                  <a:cubicBezTo>
                    <a:pt x="850" y="171"/>
                    <a:pt x="860" y="174"/>
                    <a:pt x="870" y="174"/>
                  </a:cubicBezTo>
                  <a:cubicBezTo>
                    <a:pt x="886" y="174"/>
                    <a:pt x="901" y="167"/>
                    <a:pt x="911" y="155"/>
                  </a:cubicBezTo>
                  <a:cubicBezTo>
                    <a:pt x="929" y="134"/>
                    <a:pt x="922" y="103"/>
                    <a:pt x="901" y="85"/>
                  </a:cubicBezTo>
                  <a:cubicBezTo>
                    <a:pt x="899" y="83"/>
                    <a:pt x="784" y="0"/>
                    <a:pt x="62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99"/>
            <p:cNvSpPr/>
            <p:nvPr/>
          </p:nvSpPr>
          <p:spPr>
            <a:xfrm>
              <a:off x="1558394" y="1249938"/>
              <a:ext cx="47450" cy="21373"/>
            </a:xfrm>
            <a:custGeom>
              <a:avLst/>
              <a:gdLst/>
              <a:ahLst/>
              <a:cxnLst/>
              <a:rect l="l" t="t" r="r" b="b"/>
              <a:pathLst>
                <a:path w="908" h="409" extrusionOk="0">
                  <a:moveTo>
                    <a:pt x="853" y="1"/>
                  </a:moveTo>
                  <a:cubicBezTo>
                    <a:pt x="834" y="1"/>
                    <a:pt x="815" y="11"/>
                    <a:pt x="807" y="29"/>
                  </a:cubicBezTo>
                  <a:cubicBezTo>
                    <a:pt x="804" y="33"/>
                    <a:pt x="707" y="238"/>
                    <a:pt x="505" y="294"/>
                  </a:cubicBezTo>
                  <a:cubicBezTo>
                    <a:pt x="471" y="304"/>
                    <a:pt x="437" y="309"/>
                    <a:pt x="401" y="309"/>
                  </a:cubicBezTo>
                  <a:cubicBezTo>
                    <a:pt x="303" y="309"/>
                    <a:pt x="196" y="271"/>
                    <a:pt x="84" y="200"/>
                  </a:cubicBezTo>
                  <a:cubicBezTo>
                    <a:pt x="76" y="195"/>
                    <a:pt x="66" y="192"/>
                    <a:pt x="57" y="192"/>
                  </a:cubicBezTo>
                  <a:cubicBezTo>
                    <a:pt x="41" y="192"/>
                    <a:pt x="24" y="199"/>
                    <a:pt x="14" y="214"/>
                  </a:cubicBezTo>
                  <a:cubicBezTo>
                    <a:pt x="0" y="238"/>
                    <a:pt x="7" y="266"/>
                    <a:pt x="31" y="283"/>
                  </a:cubicBezTo>
                  <a:cubicBezTo>
                    <a:pt x="160" y="367"/>
                    <a:pt x="285" y="408"/>
                    <a:pt x="404" y="408"/>
                  </a:cubicBezTo>
                  <a:cubicBezTo>
                    <a:pt x="445" y="408"/>
                    <a:pt x="490" y="402"/>
                    <a:pt x="532" y="391"/>
                  </a:cubicBezTo>
                  <a:cubicBezTo>
                    <a:pt x="776" y="322"/>
                    <a:pt x="890" y="82"/>
                    <a:pt x="895" y="71"/>
                  </a:cubicBezTo>
                  <a:cubicBezTo>
                    <a:pt x="908" y="47"/>
                    <a:pt x="898" y="19"/>
                    <a:pt x="874" y="5"/>
                  </a:cubicBezTo>
                  <a:cubicBezTo>
                    <a:pt x="867" y="2"/>
                    <a:pt x="860" y="1"/>
                    <a:pt x="85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99"/>
            <p:cNvSpPr/>
            <p:nvPr/>
          </p:nvSpPr>
          <p:spPr>
            <a:xfrm>
              <a:off x="1498716" y="1158853"/>
              <a:ext cx="44053" cy="35013"/>
            </a:xfrm>
            <a:custGeom>
              <a:avLst/>
              <a:gdLst/>
              <a:ahLst/>
              <a:cxnLst/>
              <a:rect l="l" t="t" r="r" b="b"/>
              <a:pathLst>
                <a:path w="843" h="670" extrusionOk="0">
                  <a:moveTo>
                    <a:pt x="499" y="1"/>
                  </a:moveTo>
                  <a:cubicBezTo>
                    <a:pt x="467" y="1"/>
                    <a:pt x="434" y="5"/>
                    <a:pt x="401" y="15"/>
                  </a:cubicBezTo>
                  <a:cubicBezTo>
                    <a:pt x="220" y="67"/>
                    <a:pt x="91" y="266"/>
                    <a:pt x="8" y="607"/>
                  </a:cubicBezTo>
                  <a:cubicBezTo>
                    <a:pt x="1" y="635"/>
                    <a:pt x="18" y="659"/>
                    <a:pt x="43" y="666"/>
                  </a:cubicBezTo>
                  <a:cubicBezTo>
                    <a:pt x="49" y="666"/>
                    <a:pt x="53" y="669"/>
                    <a:pt x="57" y="669"/>
                  </a:cubicBezTo>
                  <a:cubicBezTo>
                    <a:pt x="78" y="669"/>
                    <a:pt x="99" y="652"/>
                    <a:pt x="105" y="631"/>
                  </a:cubicBezTo>
                  <a:cubicBezTo>
                    <a:pt x="175" y="332"/>
                    <a:pt x="286" y="151"/>
                    <a:pt x="429" y="109"/>
                  </a:cubicBezTo>
                  <a:cubicBezTo>
                    <a:pt x="451" y="102"/>
                    <a:pt x="474" y="99"/>
                    <a:pt x="496" y="99"/>
                  </a:cubicBezTo>
                  <a:cubicBezTo>
                    <a:pt x="631" y="99"/>
                    <a:pt x="752" y="210"/>
                    <a:pt x="752" y="210"/>
                  </a:cubicBezTo>
                  <a:cubicBezTo>
                    <a:pt x="762" y="218"/>
                    <a:pt x="775" y="223"/>
                    <a:pt x="787" y="223"/>
                  </a:cubicBezTo>
                  <a:cubicBezTo>
                    <a:pt x="800" y="223"/>
                    <a:pt x="813" y="218"/>
                    <a:pt x="822" y="207"/>
                  </a:cubicBezTo>
                  <a:cubicBezTo>
                    <a:pt x="843" y="189"/>
                    <a:pt x="839" y="158"/>
                    <a:pt x="818" y="137"/>
                  </a:cubicBezTo>
                  <a:cubicBezTo>
                    <a:pt x="813" y="131"/>
                    <a:pt x="673" y="1"/>
                    <a:pt x="49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99"/>
            <p:cNvSpPr/>
            <p:nvPr/>
          </p:nvSpPr>
          <p:spPr>
            <a:xfrm>
              <a:off x="1388401" y="1028262"/>
              <a:ext cx="295986" cy="252351"/>
            </a:xfrm>
            <a:custGeom>
              <a:avLst/>
              <a:gdLst/>
              <a:ahLst/>
              <a:cxnLst/>
              <a:rect l="l" t="t" r="r" b="b"/>
              <a:pathLst>
                <a:path w="5664" h="4829" extrusionOk="0">
                  <a:moveTo>
                    <a:pt x="2418" y="0"/>
                  </a:moveTo>
                  <a:cubicBezTo>
                    <a:pt x="1163" y="0"/>
                    <a:pt x="988" y="1099"/>
                    <a:pt x="988" y="2153"/>
                  </a:cubicBezTo>
                  <a:cubicBezTo>
                    <a:pt x="988" y="3297"/>
                    <a:pt x="0" y="4647"/>
                    <a:pt x="675" y="4804"/>
                  </a:cubicBezTo>
                  <a:cubicBezTo>
                    <a:pt x="749" y="4821"/>
                    <a:pt x="817" y="4828"/>
                    <a:pt x="882" y="4828"/>
                  </a:cubicBezTo>
                  <a:cubicBezTo>
                    <a:pt x="1404" y="4828"/>
                    <a:pt x="1611" y="4334"/>
                    <a:pt x="1611" y="4334"/>
                  </a:cubicBezTo>
                  <a:cubicBezTo>
                    <a:pt x="1611" y="4334"/>
                    <a:pt x="2338" y="3141"/>
                    <a:pt x="2338" y="2309"/>
                  </a:cubicBezTo>
                  <a:cubicBezTo>
                    <a:pt x="2338" y="1602"/>
                    <a:pt x="2991" y="1549"/>
                    <a:pt x="3187" y="1549"/>
                  </a:cubicBezTo>
                  <a:cubicBezTo>
                    <a:pt x="3222" y="1549"/>
                    <a:pt x="3242" y="1551"/>
                    <a:pt x="3242" y="1551"/>
                  </a:cubicBezTo>
                  <a:cubicBezTo>
                    <a:pt x="3242" y="1551"/>
                    <a:pt x="3246" y="1548"/>
                    <a:pt x="3253" y="1540"/>
                  </a:cubicBezTo>
                  <a:cubicBezTo>
                    <a:pt x="3287" y="1497"/>
                    <a:pt x="3439" y="1322"/>
                    <a:pt x="3655" y="1322"/>
                  </a:cubicBezTo>
                  <a:cubicBezTo>
                    <a:pt x="3752" y="1322"/>
                    <a:pt x="3863" y="1357"/>
                    <a:pt x="3981" y="1456"/>
                  </a:cubicBezTo>
                  <a:cubicBezTo>
                    <a:pt x="4394" y="1811"/>
                    <a:pt x="4440" y="2226"/>
                    <a:pt x="4777" y="2333"/>
                  </a:cubicBezTo>
                  <a:cubicBezTo>
                    <a:pt x="4807" y="2343"/>
                    <a:pt x="4839" y="2347"/>
                    <a:pt x="4872" y="2347"/>
                  </a:cubicBezTo>
                  <a:cubicBezTo>
                    <a:pt x="5208" y="2347"/>
                    <a:pt x="5664" y="1902"/>
                    <a:pt x="5664" y="1902"/>
                  </a:cubicBezTo>
                  <a:cubicBezTo>
                    <a:pt x="5664" y="1902"/>
                    <a:pt x="5160" y="1168"/>
                    <a:pt x="4561" y="646"/>
                  </a:cubicBezTo>
                  <a:cubicBezTo>
                    <a:pt x="4158" y="295"/>
                    <a:pt x="3810" y="200"/>
                    <a:pt x="3576" y="200"/>
                  </a:cubicBezTo>
                  <a:cubicBezTo>
                    <a:pt x="3487" y="200"/>
                    <a:pt x="3414" y="214"/>
                    <a:pt x="3361" y="232"/>
                  </a:cubicBezTo>
                  <a:cubicBezTo>
                    <a:pt x="3229" y="135"/>
                    <a:pt x="3034" y="61"/>
                    <a:pt x="2752" y="24"/>
                  </a:cubicBezTo>
                  <a:cubicBezTo>
                    <a:pt x="2633" y="8"/>
                    <a:pt x="2522" y="0"/>
                    <a:pt x="241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99"/>
            <p:cNvSpPr/>
            <p:nvPr/>
          </p:nvSpPr>
          <p:spPr>
            <a:xfrm>
              <a:off x="1422734" y="1064842"/>
              <a:ext cx="140416" cy="183372"/>
            </a:xfrm>
            <a:custGeom>
              <a:avLst/>
              <a:gdLst/>
              <a:ahLst/>
              <a:cxnLst/>
              <a:rect l="l" t="t" r="r" b="b"/>
              <a:pathLst>
                <a:path w="2687" h="3509" extrusionOk="0">
                  <a:moveTo>
                    <a:pt x="2038" y="1"/>
                  </a:moveTo>
                  <a:cubicBezTo>
                    <a:pt x="1839" y="1"/>
                    <a:pt x="1616" y="69"/>
                    <a:pt x="1403" y="284"/>
                  </a:cubicBezTo>
                  <a:cubicBezTo>
                    <a:pt x="996" y="687"/>
                    <a:pt x="905" y="1349"/>
                    <a:pt x="825" y="1925"/>
                  </a:cubicBezTo>
                  <a:cubicBezTo>
                    <a:pt x="790" y="2184"/>
                    <a:pt x="756" y="2423"/>
                    <a:pt x="700" y="2629"/>
                  </a:cubicBezTo>
                  <a:cubicBezTo>
                    <a:pt x="522" y="3279"/>
                    <a:pt x="63" y="3404"/>
                    <a:pt x="42" y="3411"/>
                  </a:cubicBezTo>
                  <a:cubicBezTo>
                    <a:pt x="18" y="3418"/>
                    <a:pt x="0" y="3443"/>
                    <a:pt x="8" y="3470"/>
                  </a:cubicBezTo>
                  <a:cubicBezTo>
                    <a:pt x="14" y="3491"/>
                    <a:pt x="35" y="3509"/>
                    <a:pt x="56" y="3509"/>
                  </a:cubicBezTo>
                  <a:cubicBezTo>
                    <a:pt x="60" y="3509"/>
                    <a:pt x="63" y="3509"/>
                    <a:pt x="67" y="3505"/>
                  </a:cubicBezTo>
                  <a:cubicBezTo>
                    <a:pt x="91" y="3502"/>
                    <a:pt x="599" y="3366"/>
                    <a:pt x="794" y="2656"/>
                  </a:cubicBezTo>
                  <a:cubicBezTo>
                    <a:pt x="853" y="2441"/>
                    <a:pt x="888" y="2197"/>
                    <a:pt x="923" y="1940"/>
                  </a:cubicBezTo>
                  <a:cubicBezTo>
                    <a:pt x="1002" y="1376"/>
                    <a:pt x="1090" y="736"/>
                    <a:pt x="1472" y="353"/>
                  </a:cubicBezTo>
                  <a:cubicBezTo>
                    <a:pt x="1666" y="160"/>
                    <a:pt x="1866" y="98"/>
                    <a:pt x="2043" y="98"/>
                  </a:cubicBezTo>
                  <a:cubicBezTo>
                    <a:pt x="2348" y="98"/>
                    <a:pt x="2584" y="281"/>
                    <a:pt x="2600" y="294"/>
                  </a:cubicBezTo>
                  <a:cubicBezTo>
                    <a:pt x="2609" y="302"/>
                    <a:pt x="2620" y="305"/>
                    <a:pt x="2631" y="305"/>
                  </a:cubicBezTo>
                  <a:cubicBezTo>
                    <a:pt x="2645" y="305"/>
                    <a:pt x="2659" y="299"/>
                    <a:pt x="2669" y="287"/>
                  </a:cubicBezTo>
                  <a:cubicBezTo>
                    <a:pt x="2686" y="266"/>
                    <a:pt x="2683" y="235"/>
                    <a:pt x="2662" y="217"/>
                  </a:cubicBezTo>
                  <a:cubicBezTo>
                    <a:pt x="2658" y="213"/>
                    <a:pt x="2386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99"/>
            <p:cNvSpPr/>
            <p:nvPr/>
          </p:nvSpPr>
          <p:spPr>
            <a:xfrm>
              <a:off x="1429476" y="1052719"/>
              <a:ext cx="110577" cy="139684"/>
            </a:xfrm>
            <a:custGeom>
              <a:avLst/>
              <a:gdLst/>
              <a:ahLst/>
              <a:cxnLst/>
              <a:rect l="l" t="t" r="r" b="b"/>
              <a:pathLst>
                <a:path w="2116" h="2673" extrusionOk="0">
                  <a:moveTo>
                    <a:pt x="1414" y="0"/>
                  </a:moveTo>
                  <a:cubicBezTo>
                    <a:pt x="1155" y="0"/>
                    <a:pt x="842" y="104"/>
                    <a:pt x="505" y="442"/>
                  </a:cubicBezTo>
                  <a:cubicBezTo>
                    <a:pt x="38" y="908"/>
                    <a:pt x="38" y="1260"/>
                    <a:pt x="42" y="1796"/>
                  </a:cubicBezTo>
                  <a:cubicBezTo>
                    <a:pt x="42" y="2029"/>
                    <a:pt x="42" y="2294"/>
                    <a:pt x="4" y="2617"/>
                  </a:cubicBezTo>
                  <a:cubicBezTo>
                    <a:pt x="1" y="2645"/>
                    <a:pt x="22" y="2669"/>
                    <a:pt x="46" y="2673"/>
                  </a:cubicBezTo>
                  <a:lnTo>
                    <a:pt x="52" y="2673"/>
                  </a:lnTo>
                  <a:cubicBezTo>
                    <a:pt x="77" y="2673"/>
                    <a:pt x="98" y="2652"/>
                    <a:pt x="101" y="2628"/>
                  </a:cubicBezTo>
                  <a:cubicBezTo>
                    <a:pt x="139" y="2297"/>
                    <a:pt x="139" y="2029"/>
                    <a:pt x="139" y="1796"/>
                  </a:cubicBezTo>
                  <a:cubicBezTo>
                    <a:pt x="139" y="1267"/>
                    <a:pt x="139" y="947"/>
                    <a:pt x="574" y="512"/>
                  </a:cubicBezTo>
                  <a:cubicBezTo>
                    <a:pt x="893" y="193"/>
                    <a:pt x="1184" y="96"/>
                    <a:pt x="1421" y="96"/>
                  </a:cubicBezTo>
                  <a:cubicBezTo>
                    <a:pt x="1778" y="96"/>
                    <a:pt x="2012" y="318"/>
                    <a:pt x="2029" y="335"/>
                  </a:cubicBezTo>
                  <a:cubicBezTo>
                    <a:pt x="2038" y="343"/>
                    <a:pt x="2050" y="348"/>
                    <a:pt x="2062" y="348"/>
                  </a:cubicBezTo>
                  <a:cubicBezTo>
                    <a:pt x="2075" y="348"/>
                    <a:pt x="2088" y="343"/>
                    <a:pt x="2098" y="335"/>
                  </a:cubicBezTo>
                  <a:cubicBezTo>
                    <a:pt x="2116" y="314"/>
                    <a:pt x="2116" y="282"/>
                    <a:pt x="2098" y="265"/>
                  </a:cubicBezTo>
                  <a:cubicBezTo>
                    <a:pt x="2094" y="261"/>
                    <a:pt x="1823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99"/>
            <p:cNvSpPr/>
            <p:nvPr/>
          </p:nvSpPr>
          <p:spPr>
            <a:xfrm>
              <a:off x="1573653" y="1053398"/>
              <a:ext cx="94586" cy="57013"/>
            </a:xfrm>
            <a:custGeom>
              <a:avLst/>
              <a:gdLst/>
              <a:ahLst/>
              <a:cxnLst/>
              <a:rect l="l" t="t" r="r" b="b"/>
              <a:pathLst>
                <a:path w="1810" h="1091" extrusionOk="0">
                  <a:moveTo>
                    <a:pt x="586" y="1"/>
                  </a:moveTo>
                  <a:cubicBezTo>
                    <a:pt x="282" y="1"/>
                    <a:pt x="49" y="109"/>
                    <a:pt x="35" y="116"/>
                  </a:cubicBezTo>
                  <a:cubicBezTo>
                    <a:pt x="11" y="127"/>
                    <a:pt x="1" y="158"/>
                    <a:pt x="11" y="182"/>
                  </a:cubicBezTo>
                  <a:cubicBezTo>
                    <a:pt x="20" y="199"/>
                    <a:pt x="37" y="209"/>
                    <a:pt x="54" y="209"/>
                  </a:cubicBezTo>
                  <a:cubicBezTo>
                    <a:pt x="61" y="209"/>
                    <a:pt x="69" y="207"/>
                    <a:pt x="77" y="203"/>
                  </a:cubicBezTo>
                  <a:cubicBezTo>
                    <a:pt x="82" y="203"/>
                    <a:pt x="304" y="101"/>
                    <a:pt x="590" y="101"/>
                  </a:cubicBezTo>
                  <a:cubicBezTo>
                    <a:pt x="717" y="101"/>
                    <a:pt x="856" y="121"/>
                    <a:pt x="995" y="179"/>
                  </a:cubicBezTo>
                  <a:cubicBezTo>
                    <a:pt x="1312" y="311"/>
                    <a:pt x="1549" y="607"/>
                    <a:pt x="1705" y="1056"/>
                  </a:cubicBezTo>
                  <a:cubicBezTo>
                    <a:pt x="1712" y="1077"/>
                    <a:pt x="1733" y="1091"/>
                    <a:pt x="1754" y="1091"/>
                  </a:cubicBezTo>
                  <a:cubicBezTo>
                    <a:pt x="1757" y="1091"/>
                    <a:pt x="1764" y="1087"/>
                    <a:pt x="1767" y="1087"/>
                  </a:cubicBezTo>
                  <a:cubicBezTo>
                    <a:pt x="1796" y="1077"/>
                    <a:pt x="1809" y="1049"/>
                    <a:pt x="1799" y="1025"/>
                  </a:cubicBezTo>
                  <a:cubicBezTo>
                    <a:pt x="1632" y="548"/>
                    <a:pt x="1375" y="232"/>
                    <a:pt x="1033" y="89"/>
                  </a:cubicBezTo>
                  <a:cubicBezTo>
                    <a:pt x="879" y="23"/>
                    <a:pt x="725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99"/>
            <p:cNvSpPr/>
            <p:nvPr/>
          </p:nvSpPr>
          <p:spPr>
            <a:xfrm>
              <a:off x="1478336" y="1528784"/>
              <a:ext cx="2945442" cy="2109165"/>
            </a:xfrm>
            <a:custGeom>
              <a:avLst/>
              <a:gdLst/>
              <a:ahLst/>
              <a:cxnLst/>
              <a:rect l="l" t="t" r="r" b="b"/>
              <a:pathLst>
                <a:path w="56364" h="40361" extrusionOk="0">
                  <a:moveTo>
                    <a:pt x="8827" y="1"/>
                  </a:moveTo>
                  <a:cubicBezTo>
                    <a:pt x="8530" y="1"/>
                    <a:pt x="8240" y="96"/>
                    <a:pt x="8000" y="270"/>
                  </a:cubicBezTo>
                  <a:cubicBezTo>
                    <a:pt x="7933" y="315"/>
                    <a:pt x="7885" y="378"/>
                    <a:pt x="7843" y="448"/>
                  </a:cubicBezTo>
                  <a:lnTo>
                    <a:pt x="6566" y="2658"/>
                  </a:lnTo>
                  <a:cubicBezTo>
                    <a:pt x="6456" y="2851"/>
                    <a:pt x="6250" y="2966"/>
                    <a:pt x="6031" y="2966"/>
                  </a:cubicBezTo>
                  <a:cubicBezTo>
                    <a:pt x="6002" y="2966"/>
                    <a:pt x="5973" y="2964"/>
                    <a:pt x="5944" y="2960"/>
                  </a:cubicBezTo>
                  <a:lnTo>
                    <a:pt x="4983" y="2817"/>
                  </a:lnTo>
                  <a:cubicBezTo>
                    <a:pt x="4953" y="2813"/>
                    <a:pt x="4924" y="2811"/>
                    <a:pt x="4894" y="2811"/>
                  </a:cubicBezTo>
                  <a:cubicBezTo>
                    <a:pt x="4593" y="2811"/>
                    <a:pt x="4329" y="3031"/>
                    <a:pt x="4284" y="3339"/>
                  </a:cubicBezTo>
                  <a:lnTo>
                    <a:pt x="50" y="32206"/>
                  </a:lnTo>
                  <a:cubicBezTo>
                    <a:pt x="1" y="32543"/>
                    <a:pt x="235" y="32856"/>
                    <a:pt x="572" y="32905"/>
                  </a:cubicBezTo>
                  <a:lnTo>
                    <a:pt x="51385" y="40354"/>
                  </a:lnTo>
                  <a:cubicBezTo>
                    <a:pt x="51415" y="40358"/>
                    <a:pt x="51446" y="40360"/>
                    <a:pt x="51475" y="40360"/>
                  </a:cubicBezTo>
                  <a:cubicBezTo>
                    <a:pt x="51777" y="40360"/>
                    <a:pt x="52040" y="40140"/>
                    <a:pt x="52084" y="39836"/>
                  </a:cubicBezTo>
                  <a:lnTo>
                    <a:pt x="56315" y="10966"/>
                  </a:lnTo>
                  <a:cubicBezTo>
                    <a:pt x="56363" y="10628"/>
                    <a:pt x="56134" y="10319"/>
                    <a:pt x="55796" y="10266"/>
                  </a:cubicBezTo>
                  <a:lnTo>
                    <a:pt x="24362" y="5659"/>
                  </a:lnTo>
                  <a:cubicBezTo>
                    <a:pt x="24147" y="5628"/>
                    <a:pt x="23962" y="5482"/>
                    <a:pt x="23879" y="5280"/>
                  </a:cubicBezTo>
                  <a:lnTo>
                    <a:pt x="22741" y="2462"/>
                  </a:lnTo>
                  <a:cubicBezTo>
                    <a:pt x="22710" y="2389"/>
                    <a:pt x="22668" y="2319"/>
                    <a:pt x="22608" y="2264"/>
                  </a:cubicBezTo>
                  <a:cubicBezTo>
                    <a:pt x="22400" y="2065"/>
                    <a:pt x="22133" y="1937"/>
                    <a:pt x="21844" y="1895"/>
                  </a:cubicBezTo>
                  <a:lnTo>
                    <a:pt x="9036" y="16"/>
                  </a:lnTo>
                  <a:cubicBezTo>
                    <a:pt x="8967" y="6"/>
                    <a:pt x="8897" y="1"/>
                    <a:pt x="88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99"/>
            <p:cNvSpPr/>
            <p:nvPr/>
          </p:nvSpPr>
          <p:spPr>
            <a:xfrm>
              <a:off x="1474364" y="1523663"/>
              <a:ext cx="2953437" cy="2119616"/>
            </a:xfrm>
            <a:custGeom>
              <a:avLst/>
              <a:gdLst/>
              <a:ahLst/>
              <a:cxnLst/>
              <a:rect l="l" t="t" r="r" b="b"/>
              <a:pathLst>
                <a:path w="56517" h="40561" extrusionOk="0">
                  <a:moveTo>
                    <a:pt x="8906" y="198"/>
                  </a:moveTo>
                  <a:cubicBezTo>
                    <a:pt x="8970" y="198"/>
                    <a:pt x="9034" y="203"/>
                    <a:pt x="9099" y="212"/>
                  </a:cubicBezTo>
                  <a:lnTo>
                    <a:pt x="21905" y="2091"/>
                  </a:lnTo>
                  <a:cubicBezTo>
                    <a:pt x="22173" y="2129"/>
                    <a:pt x="22421" y="2247"/>
                    <a:pt x="22619" y="2435"/>
                  </a:cubicBezTo>
                  <a:cubicBezTo>
                    <a:pt x="22660" y="2473"/>
                    <a:pt x="22695" y="2529"/>
                    <a:pt x="22726" y="2599"/>
                  </a:cubicBezTo>
                  <a:lnTo>
                    <a:pt x="23864" y="5417"/>
                  </a:lnTo>
                  <a:cubicBezTo>
                    <a:pt x="23958" y="5650"/>
                    <a:pt x="24174" y="5817"/>
                    <a:pt x="24425" y="5855"/>
                  </a:cubicBezTo>
                  <a:lnTo>
                    <a:pt x="55859" y="10465"/>
                  </a:lnTo>
                  <a:cubicBezTo>
                    <a:pt x="55994" y="10483"/>
                    <a:pt x="56116" y="10555"/>
                    <a:pt x="56196" y="10667"/>
                  </a:cubicBezTo>
                  <a:cubicBezTo>
                    <a:pt x="56280" y="10778"/>
                    <a:pt x="56314" y="10913"/>
                    <a:pt x="56293" y="11050"/>
                  </a:cubicBezTo>
                  <a:lnTo>
                    <a:pt x="52063" y="39920"/>
                  </a:lnTo>
                  <a:cubicBezTo>
                    <a:pt x="52042" y="40055"/>
                    <a:pt x="51969" y="40177"/>
                    <a:pt x="51858" y="40257"/>
                  </a:cubicBezTo>
                  <a:cubicBezTo>
                    <a:pt x="51770" y="40325"/>
                    <a:pt x="51664" y="40361"/>
                    <a:pt x="51553" y="40361"/>
                  </a:cubicBezTo>
                  <a:cubicBezTo>
                    <a:pt x="51528" y="40361"/>
                    <a:pt x="51501" y="40359"/>
                    <a:pt x="51475" y="40355"/>
                  </a:cubicBezTo>
                  <a:lnTo>
                    <a:pt x="661" y="32906"/>
                  </a:lnTo>
                  <a:cubicBezTo>
                    <a:pt x="526" y="32885"/>
                    <a:pt x="404" y="32811"/>
                    <a:pt x="321" y="32704"/>
                  </a:cubicBezTo>
                  <a:cubicBezTo>
                    <a:pt x="241" y="32593"/>
                    <a:pt x="206" y="32456"/>
                    <a:pt x="227" y="32318"/>
                  </a:cubicBezTo>
                  <a:lnTo>
                    <a:pt x="4457" y="3451"/>
                  </a:lnTo>
                  <a:cubicBezTo>
                    <a:pt x="4478" y="3312"/>
                    <a:pt x="4552" y="3194"/>
                    <a:pt x="4659" y="3110"/>
                  </a:cubicBezTo>
                  <a:cubicBezTo>
                    <a:pt x="4750" y="3044"/>
                    <a:pt x="4857" y="3009"/>
                    <a:pt x="4969" y="3009"/>
                  </a:cubicBezTo>
                  <a:cubicBezTo>
                    <a:pt x="4993" y="3009"/>
                    <a:pt x="5018" y="3009"/>
                    <a:pt x="5042" y="3013"/>
                  </a:cubicBezTo>
                  <a:lnTo>
                    <a:pt x="6005" y="3155"/>
                  </a:lnTo>
                  <a:cubicBezTo>
                    <a:pt x="6040" y="3160"/>
                    <a:pt x="6075" y="3163"/>
                    <a:pt x="6110" y="3163"/>
                  </a:cubicBezTo>
                  <a:cubicBezTo>
                    <a:pt x="6363" y="3163"/>
                    <a:pt x="6598" y="3031"/>
                    <a:pt x="6729" y="2807"/>
                  </a:cubicBezTo>
                  <a:lnTo>
                    <a:pt x="8006" y="595"/>
                  </a:lnTo>
                  <a:cubicBezTo>
                    <a:pt x="8044" y="532"/>
                    <a:pt x="8086" y="483"/>
                    <a:pt x="8131" y="448"/>
                  </a:cubicBezTo>
                  <a:cubicBezTo>
                    <a:pt x="8361" y="284"/>
                    <a:pt x="8629" y="198"/>
                    <a:pt x="8906" y="198"/>
                  </a:cubicBezTo>
                  <a:close/>
                  <a:moveTo>
                    <a:pt x="8902" y="0"/>
                  </a:moveTo>
                  <a:cubicBezTo>
                    <a:pt x="8585" y="0"/>
                    <a:pt x="8276" y="99"/>
                    <a:pt x="8017" y="288"/>
                  </a:cubicBezTo>
                  <a:cubicBezTo>
                    <a:pt x="7947" y="337"/>
                    <a:pt x="7884" y="410"/>
                    <a:pt x="7836" y="497"/>
                  </a:cubicBezTo>
                  <a:lnTo>
                    <a:pt x="6556" y="2706"/>
                  </a:lnTo>
                  <a:cubicBezTo>
                    <a:pt x="6464" y="2868"/>
                    <a:pt x="6295" y="2966"/>
                    <a:pt x="6111" y="2966"/>
                  </a:cubicBezTo>
                  <a:cubicBezTo>
                    <a:pt x="6086" y="2966"/>
                    <a:pt x="6060" y="2964"/>
                    <a:pt x="6034" y="2960"/>
                  </a:cubicBezTo>
                  <a:lnTo>
                    <a:pt x="5074" y="2818"/>
                  </a:lnTo>
                  <a:cubicBezTo>
                    <a:pt x="5039" y="2813"/>
                    <a:pt x="5004" y="2810"/>
                    <a:pt x="4969" y="2810"/>
                  </a:cubicBezTo>
                  <a:cubicBezTo>
                    <a:pt x="4816" y="2810"/>
                    <a:pt x="4666" y="2860"/>
                    <a:pt x="4541" y="2953"/>
                  </a:cubicBezTo>
                  <a:cubicBezTo>
                    <a:pt x="4388" y="3064"/>
                    <a:pt x="4290" y="3231"/>
                    <a:pt x="4263" y="3419"/>
                  </a:cubicBezTo>
                  <a:lnTo>
                    <a:pt x="28" y="32289"/>
                  </a:lnTo>
                  <a:cubicBezTo>
                    <a:pt x="1" y="32477"/>
                    <a:pt x="49" y="32669"/>
                    <a:pt x="165" y="32822"/>
                  </a:cubicBezTo>
                  <a:cubicBezTo>
                    <a:pt x="279" y="32975"/>
                    <a:pt x="443" y="33073"/>
                    <a:pt x="634" y="33100"/>
                  </a:cubicBezTo>
                  <a:lnTo>
                    <a:pt x="51447" y="40549"/>
                  </a:lnTo>
                  <a:cubicBezTo>
                    <a:pt x="51482" y="40556"/>
                    <a:pt x="51517" y="40560"/>
                    <a:pt x="51551" y="40560"/>
                  </a:cubicBezTo>
                  <a:cubicBezTo>
                    <a:pt x="51705" y="40560"/>
                    <a:pt x="51854" y="40508"/>
                    <a:pt x="51976" y="40417"/>
                  </a:cubicBezTo>
                  <a:cubicBezTo>
                    <a:pt x="52129" y="40302"/>
                    <a:pt x="52230" y="40135"/>
                    <a:pt x="52258" y="39947"/>
                  </a:cubicBezTo>
                  <a:lnTo>
                    <a:pt x="56492" y="11077"/>
                  </a:lnTo>
                  <a:cubicBezTo>
                    <a:pt x="56516" y="10889"/>
                    <a:pt x="56471" y="10701"/>
                    <a:pt x="56356" y="10549"/>
                  </a:cubicBezTo>
                  <a:cubicBezTo>
                    <a:pt x="56241" y="10396"/>
                    <a:pt x="56074" y="10295"/>
                    <a:pt x="55887" y="10266"/>
                  </a:cubicBezTo>
                  <a:lnTo>
                    <a:pt x="24452" y="5660"/>
                  </a:lnTo>
                  <a:cubicBezTo>
                    <a:pt x="24271" y="5632"/>
                    <a:pt x="24115" y="5511"/>
                    <a:pt x="24049" y="5340"/>
                  </a:cubicBezTo>
                  <a:lnTo>
                    <a:pt x="22907" y="2526"/>
                  </a:lnTo>
                  <a:cubicBezTo>
                    <a:pt x="22869" y="2428"/>
                    <a:pt x="22817" y="2348"/>
                    <a:pt x="22755" y="2289"/>
                  </a:cubicBezTo>
                  <a:cubicBezTo>
                    <a:pt x="22528" y="2077"/>
                    <a:pt x="22243" y="1937"/>
                    <a:pt x="21933" y="1892"/>
                  </a:cubicBezTo>
                  <a:lnTo>
                    <a:pt x="9127" y="17"/>
                  </a:lnTo>
                  <a:cubicBezTo>
                    <a:pt x="9052" y="6"/>
                    <a:pt x="8977" y="0"/>
                    <a:pt x="890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99"/>
            <p:cNvSpPr/>
            <p:nvPr/>
          </p:nvSpPr>
          <p:spPr>
            <a:xfrm>
              <a:off x="1993644" y="1605185"/>
              <a:ext cx="498380" cy="127874"/>
            </a:xfrm>
            <a:custGeom>
              <a:avLst/>
              <a:gdLst/>
              <a:ahLst/>
              <a:cxnLst/>
              <a:rect l="l" t="t" r="r" b="b"/>
              <a:pathLst>
                <a:path w="9537" h="2447" extrusionOk="0">
                  <a:moveTo>
                    <a:pt x="772" y="0"/>
                  </a:moveTo>
                  <a:cubicBezTo>
                    <a:pt x="410" y="0"/>
                    <a:pt x="98" y="269"/>
                    <a:pt x="52" y="639"/>
                  </a:cubicBezTo>
                  <a:cubicBezTo>
                    <a:pt x="0" y="1035"/>
                    <a:pt x="285" y="1397"/>
                    <a:pt x="682" y="1449"/>
                  </a:cubicBezTo>
                  <a:lnTo>
                    <a:pt x="8677" y="2440"/>
                  </a:lnTo>
                  <a:cubicBezTo>
                    <a:pt x="8707" y="2444"/>
                    <a:pt x="8738" y="2446"/>
                    <a:pt x="8768" y="2446"/>
                  </a:cubicBezTo>
                  <a:cubicBezTo>
                    <a:pt x="9131" y="2446"/>
                    <a:pt x="9443" y="2177"/>
                    <a:pt x="9488" y="1808"/>
                  </a:cubicBezTo>
                  <a:cubicBezTo>
                    <a:pt x="9537" y="1411"/>
                    <a:pt x="9255" y="1049"/>
                    <a:pt x="8858" y="997"/>
                  </a:cubicBezTo>
                  <a:lnTo>
                    <a:pt x="863" y="6"/>
                  </a:lnTo>
                  <a:cubicBezTo>
                    <a:pt x="832" y="2"/>
                    <a:pt x="802" y="0"/>
                    <a:pt x="77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99"/>
            <p:cNvSpPr/>
            <p:nvPr/>
          </p:nvSpPr>
          <p:spPr>
            <a:xfrm>
              <a:off x="4203182" y="2445799"/>
              <a:ext cx="105351" cy="170568"/>
            </a:xfrm>
            <a:custGeom>
              <a:avLst/>
              <a:gdLst/>
              <a:ahLst/>
              <a:cxnLst/>
              <a:rect l="l" t="t" r="r" b="b"/>
              <a:pathLst>
                <a:path w="2016" h="3264" extrusionOk="0">
                  <a:moveTo>
                    <a:pt x="564" y="0"/>
                  </a:moveTo>
                  <a:lnTo>
                    <a:pt x="0" y="1569"/>
                  </a:lnTo>
                  <a:lnTo>
                    <a:pt x="1291" y="3263"/>
                  </a:lnTo>
                  <a:lnTo>
                    <a:pt x="2015" y="2745"/>
                  </a:lnTo>
                  <a:lnTo>
                    <a:pt x="1548" y="134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99"/>
            <p:cNvSpPr/>
            <p:nvPr/>
          </p:nvSpPr>
          <p:spPr>
            <a:xfrm>
              <a:off x="4197381" y="2434668"/>
              <a:ext cx="117266" cy="188806"/>
            </a:xfrm>
            <a:custGeom>
              <a:avLst/>
              <a:gdLst/>
              <a:ahLst/>
              <a:cxnLst/>
              <a:rect l="l" t="t" r="r" b="b"/>
              <a:pathLst>
                <a:path w="2244" h="3613" extrusionOk="0">
                  <a:moveTo>
                    <a:pt x="707" y="422"/>
                  </a:moveTo>
                  <a:lnTo>
                    <a:pt x="1573" y="1605"/>
                  </a:lnTo>
                  <a:lnTo>
                    <a:pt x="2011" y="2920"/>
                  </a:lnTo>
                  <a:lnTo>
                    <a:pt x="1423" y="3341"/>
                  </a:lnTo>
                  <a:lnTo>
                    <a:pt x="223" y="1765"/>
                  </a:lnTo>
                  <a:lnTo>
                    <a:pt x="707" y="422"/>
                  </a:lnTo>
                  <a:close/>
                  <a:moveTo>
                    <a:pt x="644" y="1"/>
                  </a:moveTo>
                  <a:lnTo>
                    <a:pt x="0" y="1800"/>
                  </a:lnTo>
                  <a:lnTo>
                    <a:pt x="1381" y="3612"/>
                  </a:lnTo>
                  <a:lnTo>
                    <a:pt x="2244" y="2996"/>
                  </a:lnTo>
                  <a:lnTo>
                    <a:pt x="1754" y="1528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99"/>
            <p:cNvSpPr/>
            <p:nvPr/>
          </p:nvSpPr>
          <p:spPr>
            <a:xfrm>
              <a:off x="4268294" y="2589193"/>
              <a:ext cx="438388" cy="448631"/>
            </a:xfrm>
            <a:custGeom>
              <a:avLst/>
              <a:gdLst/>
              <a:ahLst/>
              <a:cxnLst/>
              <a:rect l="l" t="t" r="r" b="b"/>
              <a:pathLst>
                <a:path w="8389" h="8585" extrusionOk="0">
                  <a:moveTo>
                    <a:pt x="769" y="1"/>
                  </a:moveTo>
                  <a:cubicBezTo>
                    <a:pt x="769" y="1"/>
                    <a:pt x="98" y="363"/>
                    <a:pt x="45" y="519"/>
                  </a:cubicBezTo>
                  <a:cubicBezTo>
                    <a:pt x="0" y="652"/>
                    <a:pt x="2261" y="6358"/>
                    <a:pt x="2953" y="8104"/>
                  </a:cubicBezTo>
                  <a:cubicBezTo>
                    <a:pt x="3069" y="8396"/>
                    <a:pt x="3356" y="8585"/>
                    <a:pt x="3671" y="8585"/>
                  </a:cubicBezTo>
                  <a:cubicBezTo>
                    <a:pt x="3679" y="8585"/>
                    <a:pt x="3687" y="8585"/>
                    <a:pt x="3695" y="8585"/>
                  </a:cubicBezTo>
                  <a:lnTo>
                    <a:pt x="8079" y="8400"/>
                  </a:lnTo>
                  <a:lnTo>
                    <a:pt x="8388" y="6117"/>
                  </a:lnTo>
                  <a:lnTo>
                    <a:pt x="8388" y="6117"/>
                  </a:lnTo>
                  <a:lnTo>
                    <a:pt x="4467" y="6257"/>
                  </a:lnTo>
                  <a:cubicBezTo>
                    <a:pt x="4458" y="6257"/>
                    <a:pt x="4449" y="6257"/>
                    <a:pt x="4440" y="6257"/>
                  </a:cubicBezTo>
                  <a:cubicBezTo>
                    <a:pt x="4155" y="6257"/>
                    <a:pt x="3893" y="6096"/>
                    <a:pt x="3761" y="5842"/>
                  </a:cubicBezTo>
                  <a:lnTo>
                    <a:pt x="76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99"/>
            <p:cNvSpPr/>
            <p:nvPr/>
          </p:nvSpPr>
          <p:spPr>
            <a:xfrm>
              <a:off x="4262650" y="2582138"/>
              <a:ext cx="444189" cy="460754"/>
            </a:xfrm>
            <a:custGeom>
              <a:avLst/>
              <a:gdLst/>
              <a:ahLst/>
              <a:cxnLst/>
              <a:rect l="l" t="t" r="r" b="b"/>
              <a:pathLst>
                <a:path w="8500" h="8817" extrusionOk="0">
                  <a:moveTo>
                    <a:pt x="919" y="0"/>
                  </a:moveTo>
                  <a:lnTo>
                    <a:pt x="832" y="49"/>
                  </a:lnTo>
                  <a:cubicBezTo>
                    <a:pt x="616" y="164"/>
                    <a:pt x="115" y="449"/>
                    <a:pt x="60" y="623"/>
                  </a:cubicBezTo>
                  <a:cubicBezTo>
                    <a:pt x="39" y="683"/>
                    <a:pt x="0" y="800"/>
                    <a:pt x="2971" y="8274"/>
                  </a:cubicBezTo>
                  <a:cubicBezTo>
                    <a:pt x="3100" y="8604"/>
                    <a:pt x="3421" y="8816"/>
                    <a:pt x="3771" y="8816"/>
                  </a:cubicBezTo>
                  <a:lnTo>
                    <a:pt x="3806" y="8816"/>
                  </a:lnTo>
                  <a:lnTo>
                    <a:pt x="8190" y="8632"/>
                  </a:lnTo>
                  <a:lnTo>
                    <a:pt x="8183" y="8434"/>
                  </a:lnTo>
                  <a:lnTo>
                    <a:pt x="3800" y="8618"/>
                  </a:lnTo>
                  <a:cubicBezTo>
                    <a:pt x="3789" y="8619"/>
                    <a:pt x="3778" y="8619"/>
                    <a:pt x="3768" y="8619"/>
                  </a:cubicBezTo>
                  <a:cubicBezTo>
                    <a:pt x="3492" y="8619"/>
                    <a:pt x="3253" y="8452"/>
                    <a:pt x="3156" y="8201"/>
                  </a:cubicBezTo>
                  <a:cubicBezTo>
                    <a:pt x="1427" y="3851"/>
                    <a:pt x="324" y="992"/>
                    <a:pt x="254" y="675"/>
                  </a:cubicBezTo>
                  <a:cubicBezTo>
                    <a:pt x="310" y="595"/>
                    <a:pt x="574" y="418"/>
                    <a:pt x="835" y="272"/>
                  </a:cubicBezTo>
                  <a:lnTo>
                    <a:pt x="3782" y="6022"/>
                  </a:lnTo>
                  <a:cubicBezTo>
                    <a:pt x="3930" y="6309"/>
                    <a:pt x="4227" y="6490"/>
                    <a:pt x="4545" y="6490"/>
                  </a:cubicBezTo>
                  <a:cubicBezTo>
                    <a:pt x="4556" y="6490"/>
                    <a:pt x="4567" y="6490"/>
                    <a:pt x="4579" y="6489"/>
                  </a:cubicBezTo>
                  <a:lnTo>
                    <a:pt x="8500" y="6350"/>
                  </a:lnTo>
                  <a:lnTo>
                    <a:pt x="8493" y="6155"/>
                  </a:lnTo>
                  <a:lnTo>
                    <a:pt x="4572" y="6291"/>
                  </a:lnTo>
                  <a:cubicBezTo>
                    <a:pt x="4558" y="6291"/>
                    <a:pt x="4545" y="6292"/>
                    <a:pt x="4532" y="6292"/>
                  </a:cubicBezTo>
                  <a:cubicBezTo>
                    <a:pt x="4293" y="6292"/>
                    <a:pt x="4068" y="6147"/>
                    <a:pt x="3959" y="5932"/>
                  </a:cubicBezTo>
                  <a:lnTo>
                    <a:pt x="91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99"/>
            <p:cNvSpPr/>
            <p:nvPr/>
          </p:nvSpPr>
          <p:spPr>
            <a:xfrm>
              <a:off x="4289929" y="2623579"/>
              <a:ext cx="35117" cy="20589"/>
            </a:xfrm>
            <a:custGeom>
              <a:avLst/>
              <a:gdLst/>
              <a:ahLst/>
              <a:cxnLst/>
              <a:rect l="l" t="t" r="r" b="b"/>
              <a:pathLst>
                <a:path w="672" h="394" extrusionOk="0">
                  <a:moveTo>
                    <a:pt x="616" y="1"/>
                  </a:moveTo>
                  <a:lnTo>
                    <a:pt x="0" y="255"/>
                  </a:lnTo>
                  <a:lnTo>
                    <a:pt x="60" y="394"/>
                  </a:lnTo>
                  <a:lnTo>
                    <a:pt x="672" y="14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99"/>
            <p:cNvSpPr/>
            <p:nvPr/>
          </p:nvSpPr>
          <p:spPr>
            <a:xfrm>
              <a:off x="1501643" y="1865270"/>
              <a:ext cx="2748170" cy="1764893"/>
            </a:xfrm>
            <a:custGeom>
              <a:avLst/>
              <a:gdLst/>
              <a:ahLst/>
              <a:cxnLst/>
              <a:rect l="l" t="t" r="r" b="b"/>
              <a:pathLst>
                <a:path w="52589" h="33773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8"/>
                  </a:cubicBezTo>
                  <a:cubicBezTo>
                    <a:pt x="3296" y="320"/>
                    <a:pt x="3142" y="511"/>
                    <a:pt x="3052" y="734"/>
                  </a:cubicBezTo>
                  <a:lnTo>
                    <a:pt x="2286" y="2661"/>
                  </a:lnTo>
                  <a:cubicBezTo>
                    <a:pt x="2116" y="3082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62"/>
                    <a:pt x="1" y="4474"/>
                  </a:cubicBezTo>
                  <a:lnTo>
                    <a:pt x="1" y="32659"/>
                  </a:lnTo>
                  <a:cubicBezTo>
                    <a:pt x="1" y="33272"/>
                    <a:pt x="498" y="33773"/>
                    <a:pt x="1114" y="33773"/>
                  </a:cubicBezTo>
                  <a:lnTo>
                    <a:pt x="51475" y="33773"/>
                  </a:lnTo>
                  <a:cubicBezTo>
                    <a:pt x="52091" y="33773"/>
                    <a:pt x="52588" y="33272"/>
                    <a:pt x="52588" y="32659"/>
                  </a:cubicBezTo>
                  <a:lnTo>
                    <a:pt x="52588" y="4474"/>
                  </a:lnTo>
                  <a:cubicBezTo>
                    <a:pt x="52588" y="3862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1"/>
                  </a:cubicBezTo>
                  <a:lnTo>
                    <a:pt x="18210" y="564"/>
                  </a:lnTo>
                  <a:cubicBezTo>
                    <a:pt x="18089" y="355"/>
                    <a:pt x="17901" y="185"/>
                    <a:pt x="17674" y="94"/>
                  </a:cubicBezTo>
                  <a:cubicBezTo>
                    <a:pt x="17515" y="34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99"/>
            <p:cNvSpPr/>
            <p:nvPr/>
          </p:nvSpPr>
          <p:spPr>
            <a:xfrm>
              <a:off x="1496574" y="1860149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9"/>
                  </a:moveTo>
                  <a:cubicBezTo>
                    <a:pt x="17427" y="199"/>
                    <a:pt x="17583" y="227"/>
                    <a:pt x="17737" y="286"/>
                  </a:cubicBezTo>
                  <a:cubicBezTo>
                    <a:pt x="17935" y="362"/>
                    <a:pt x="18105" y="512"/>
                    <a:pt x="18224" y="710"/>
                  </a:cubicBezTo>
                  <a:lnTo>
                    <a:pt x="19539" y="2958"/>
                  </a:lnTo>
                  <a:cubicBezTo>
                    <a:pt x="19754" y="3331"/>
                    <a:pt x="20159" y="3560"/>
                    <a:pt x="20586" y="3560"/>
                  </a:cubicBezTo>
                  <a:lnTo>
                    <a:pt x="51572" y="3560"/>
                  </a:lnTo>
                  <a:cubicBezTo>
                    <a:pt x="52132" y="3560"/>
                    <a:pt x="52588" y="4015"/>
                    <a:pt x="52588" y="4572"/>
                  </a:cubicBezTo>
                  <a:lnTo>
                    <a:pt x="52588" y="32757"/>
                  </a:lnTo>
                  <a:cubicBezTo>
                    <a:pt x="52588" y="33314"/>
                    <a:pt x="52132" y="33770"/>
                    <a:pt x="51572" y="33770"/>
                  </a:cubicBezTo>
                  <a:lnTo>
                    <a:pt x="1211" y="33770"/>
                  </a:lnTo>
                  <a:cubicBezTo>
                    <a:pt x="651" y="33770"/>
                    <a:pt x="199" y="33314"/>
                    <a:pt x="199" y="32757"/>
                  </a:cubicBezTo>
                  <a:lnTo>
                    <a:pt x="199" y="4572"/>
                  </a:lnTo>
                  <a:cubicBezTo>
                    <a:pt x="199" y="4015"/>
                    <a:pt x="651" y="3560"/>
                    <a:pt x="1211" y="3560"/>
                  </a:cubicBezTo>
                  <a:lnTo>
                    <a:pt x="1347" y="3560"/>
                  </a:lnTo>
                  <a:cubicBezTo>
                    <a:pt x="1848" y="3560"/>
                    <a:pt x="2290" y="3260"/>
                    <a:pt x="2474" y="2794"/>
                  </a:cubicBezTo>
                  <a:lnTo>
                    <a:pt x="3242" y="867"/>
                  </a:lnTo>
                  <a:cubicBezTo>
                    <a:pt x="3326" y="662"/>
                    <a:pt x="3469" y="487"/>
                    <a:pt x="3647" y="383"/>
                  </a:cubicBezTo>
                  <a:cubicBezTo>
                    <a:pt x="3852" y="262"/>
                    <a:pt x="4082" y="199"/>
                    <a:pt x="4318" y="199"/>
                  </a:cubicBezTo>
                  <a:close/>
                  <a:moveTo>
                    <a:pt x="4318" y="1"/>
                  </a:moveTo>
                  <a:cubicBezTo>
                    <a:pt x="4046" y="1"/>
                    <a:pt x="3778" y="74"/>
                    <a:pt x="3545" y="213"/>
                  </a:cubicBezTo>
                  <a:cubicBezTo>
                    <a:pt x="3330" y="338"/>
                    <a:pt x="3156" y="547"/>
                    <a:pt x="3059" y="794"/>
                  </a:cubicBezTo>
                  <a:lnTo>
                    <a:pt x="2290" y="2721"/>
                  </a:lnTo>
                  <a:cubicBezTo>
                    <a:pt x="2136" y="3111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7"/>
                  </a:lnTo>
                  <a:cubicBezTo>
                    <a:pt x="0" y="33425"/>
                    <a:pt x="543" y="33968"/>
                    <a:pt x="1211" y="33968"/>
                  </a:cubicBezTo>
                  <a:lnTo>
                    <a:pt x="51572" y="33968"/>
                  </a:lnTo>
                  <a:cubicBezTo>
                    <a:pt x="52243" y="33968"/>
                    <a:pt x="52786" y="33425"/>
                    <a:pt x="52786" y="32757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70"/>
                    <a:pt x="19709" y="2860"/>
                  </a:cubicBezTo>
                  <a:lnTo>
                    <a:pt x="18394" y="613"/>
                  </a:lnTo>
                  <a:cubicBezTo>
                    <a:pt x="18256" y="373"/>
                    <a:pt x="18047" y="192"/>
                    <a:pt x="17806" y="102"/>
                  </a:cubicBezTo>
                  <a:cubicBezTo>
                    <a:pt x="17633" y="36"/>
                    <a:pt x="17452" y="1"/>
                    <a:pt x="1726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99"/>
            <p:cNvSpPr/>
            <p:nvPr/>
          </p:nvSpPr>
          <p:spPr>
            <a:xfrm>
              <a:off x="1786183" y="1960170"/>
              <a:ext cx="497126" cy="75826"/>
            </a:xfrm>
            <a:custGeom>
              <a:avLst/>
              <a:gdLst/>
              <a:ahLst/>
              <a:cxnLst/>
              <a:rect l="l" t="t" r="r" b="b"/>
              <a:pathLst>
                <a:path w="9513" h="1451" extrusionOk="0">
                  <a:moveTo>
                    <a:pt x="727" y="0"/>
                  </a:moveTo>
                  <a:cubicBezTo>
                    <a:pt x="327" y="0"/>
                    <a:pt x="1" y="324"/>
                    <a:pt x="1" y="728"/>
                  </a:cubicBezTo>
                  <a:cubicBezTo>
                    <a:pt x="1" y="1128"/>
                    <a:pt x="327" y="1451"/>
                    <a:pt x="727" y="1451"/>
                  </a:cubicBezTo>
                  <a:lnTo>
                    <a:pt x="8785" y="1451"/>
                  </a:lnTo>
                  <a:cubicBezTo>
                    <a:pt x="9186" y="1451"/>
                    <a:pt x="9512" y="1128"/>
                    <a:pt x="9512" y="728"/>
                  </a:cubicBezTo>
                  <a:cubicBezTo>
                    <a:pt x="9512" y="324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99"/>
            <p:cNvSpPr/>
            <p:nvPr/>
          </p:nvSpPr>
          <p:spPr>
            <a:xfrm>
              <a:off x="1501643" y="2122325"/>
              <a:ext cx="2748170" cy="1764736"/>
            </a:xfrm>
            <a:custGeom>
              <a:avLst/>
              <a:gdLst/>
              <a:ahLst/>
              <a:cxnLst/>
              <a:rect l="l" t="t" r="r" b="b"/>
              <a:pathLst>
                <a:path w="52589" h="33770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9"/>
                  </a:cubicBezTo>
                  <a:cubicBezTo>
                    <a:pt x="3296" y="321"/>
                    <a:pt x="3142" y="512"/>
                    <a:pt x="3052" y="735"/>
                  </a:cubicBezTo>
                  <a:lnTo>
                    <a:pt x="2286" y="2659"/>
                  </a:lnTo>
                  <a:cubicBezTo>
                    <a:pt x="2116" y="3083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59"/>
                    <a:pt x="1" y="4475"/>
                  </a:cubicBezTo>
                  <a:lnTo>
                    <a:pt x="1" y="32656"/>
                  </a:lnTo>
                  <a:cubicBezTo>
                    <a:pt x="1" y="33272"/>
                    <a:pt x="498" y="33769"/>
                    <a:pt x="1114" y="33769"/>
                  </a:cubicBezTo>
                  <a:lnTo>
                    <a:pt x="51475" y="33769"/>
                  </a:lnTo>
                  <a:cubicBezTo>
                    <a:pt x="52091" y="33769"/>
                    <a:pt x="52588" y="33272"/>
                    <a:pt x="52588" y="32656"/>
                  </a:cubicBezTo>
                  <a:lnTo>
                    <a:pt x="52588" y="4475"/>
                  </a:lnTo>
                  <a:cubicBezTo>
                    <a:pt x="52588" y="3859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2"/>
                  </a:cubicBezTo>
                  <a:lnTo>
                    <a:pt x="18210" y="564"/>
                  </a:lnTo>
                  <a:cubicBezTo>
                    <a:pt x="18089" y="352"/>
                    <a:pt x="17901" y="181"/>
                    <a:pt x="17674" y="95"/>
                  </a:cubicBezTo>
                  <a:cubicBezTo>
                    <a:pt x="17515" y="32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99"/>
            <p:cNvSpPr/>
            <p:nvPr/>
          </p:nvSpPr>
          <p:spPr>
            <a:xfrm>
              <a:off x="1496574" y="2117256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8"/>
                  </a:moveTo>
                  <a:cubicBezTo>
                    <a:pt x="17427" y="198"/>
                    <a:pt x="17583" y="227"/>
                    <a:pt x="17737" y="285"/>
                  </a:cubicBezTo>
                  <a:cubicBezTo>
                    <a:pt x="17935" y="362"/>
                    <a:pt x="18105" y="511"/>
                    <a:pt x="18224" y="710"/>
                  </a:cubicBezTo>
                  <a:lnTo>
                    <a:pt x="19539" y="2957"/>
                  </a:lnTo>
                  <a:cubicBezTo>
                    <a:pt x="19754" y="3326"/>
                    <a:pt x="20159" y="3556"/>
                    <a:pt x="20586" y="3556"/>
                  </a:cubicBezTo>
                  <a:lnTo>
                    <a:pt x="51572" y="3556"/>
                  </a:lnTo>
                  <a:cubicBezTo>
                    <a:pt x="52132" y="3556"/>
                    <a:pt x="52588" y="4012"/>
                    <a:pt x="52588" y="4572"/>
                  </a:cubicBezTo>
                  <a:lnTo>
                    <a:pt x="52588" y="32753"/>
                  </a:lnTo>
                  <a:cubicBezTo>
                    <a:pt x="52588" y="33314"/>
                    <a:pt x="52132" y="33769"/>
                    <a:pt x="51572" y="33769"/>
                  </a:cubicBezTo>
                  <a:lnTo>
                    <a:pt x="1211" y="33769"/>
                  </a:lnTo>
                  <a:cubicBezTo>
                    <a:pt x="651" y="33769"/>
                    <a:pt x="199" y="33314"/>
                    <a:pt x="199" y="32753"/>
                  </a:cubicBezTo>
                  <a:lnTo>
                    <a:pt x="199" y="4572"/>
                  </a:lnTo>
                  <a:cubicBezTo>
                    <a:pt x="199" y="4012"/>
                    <a:pt x="651" y="3556"/>
                    <a:pt x="1211" y="3556"/>
                  </a:cubicBezTo>
                  <a:lnTo>
                    <a:pt x="1347" y="3556"/>
                  </a:lnTo>
                  <a:cubicBezTo>
                    <a:pt x="1848" y="3556"/>
                    <a:pt x="2290" y="3257"/>
                    <a:pt x="2474" y="2794"/>
                  </a:cubicBezTo>
                  <a:lnTo>
                    <a:pt x="3242" y="866"/>
                  </a:lnTo>
                  <a:cubicBezTo>
                    <a:pt x="3326" y="658"/>
                    <a:pt x="3469" y="487"/>
                    <a:pt x="3647" y="379"/>
                  </a:cubicBezTo>
                  <a:cubicBezTo>
                    <a:pt x="3852" y="261"/>
                    <a:pt x="4082" y="198"/>
                    <a:pt x="4318" y="198"/>
                  </a:cubicBezTo>
                  <a:close/>
                  <a:moveTo>
                    <a:pt x="4318" y="0"/>
                  </a:moveTo>
                  <a:cubicBezTo>
                    <a:pt x="4046" y="0"/>
                    <a:pt x="3778" y="73"/>
                    <a:pt x="3545" y="209"/>
                  </a:cubicBezTo>
                  <a:cubicBezTo>
                    <a:pt x="3330" y="338"/>
                    <a:pt x="3156" y="546"/>
                    <a:pt x="3059" y="794"/>
                  </a:cubicBezTo>
                  <a:lnTo>
                    <a:pt x="2290" y="2721"/>
                  </a:lnTo>
                  <a:cubicBezTo>
                    <a:pt x="2136" y="3107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3"/>
                  </a:lnTo>
                  <a:cubicBezTo>
                    <a:pt x="0" y="33421"/>
                    <a:pt x="543" y="33967"/>
                    <a:pt x="1211" y="33967"/>
                  </a:cubicBezTo>
                  <a:lnTo>
                    <a:pt x="51572" y="33967"/>
                  </a:lnTo>
                  <a:cubicBezTo>
                    <a:pt x="52243" y="33967"/>
                    <a:pt x="52786" y="33421"/>
                    <a:pt x="52786" y="32753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66"/>
                    <a:pt x="19709" y="2857"/>
                  </a:cubicBezTo>
                  <a:lnTo>
                    <a:pt x="18394" y="609"/>
                  </a:lnTo>
                  <a:cubicBezTo>
                    <a:pt x="18256" y="373"/>
                    <a:pt x="18047" y="192"/>
                    <a:pt x="17806" y="101"/>
                  </a:cubicBezTo>
                  <a:cubicBezTo>
                    <a:pt x="17633" y="31"/>
                    <a:pt x="17452" y="0"/>
                    <a:pt x="1726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99"/>
            <p:cNvSpPr/>
            <p:nvPr/>
          </p:nvSpPr>
          <p:spPr>
            <a:xfrm>
              <a:off x="1409650" y="2735850"/>
              <a:ext cx="2923800" cy="1816500"/>
            </a:xfrm>
            <a:prstGeom prst="roundRect">
              <a:avLst>
                <a:gd name="adj" fmla="val 47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99"/>
            <p:cNvSpPr/>
            <p:nvPr/>
          </p:nvSpPr>
          <p:spPr>
            <a:xfrm>
              <a:off x="1786183" y="2217068"/>
              <a:ext cx="497126" cy="76035"/>
            </a:xfrm>
            <a:custGeom>
              <a:avLst/>
              <a:gdLst/>
              <a:ahLst/>
              <a:cxnLst/>
              <a:rect l="l" t="t" r="r" b="b"/>
              <a:pathLst>
                <a:path w="9513" h="1455" extrusionOk="0">
                  <a:moveTo>
                    <a:pt x="727" y="0"/>
                  </a:moveTo>
                  <a:cubicBezTo>
                    <a:pt x="327" y="0"/>
                    <a:pt x="1" y="327"/>
                    <a:pt x="1" y="727"/>
                  </a:cubicBezTo>
                  <a:cubicBezTo>
                    <a:pt x="1" y="1131"/>
                    <a:pt x="327" y="1455"/>
                    <a:pt x="727" y="1455"/>
                  </a:cubicBezTo>
                  <a:lnTo>
                    <a:pt x="8785" y="1455"/>
                  </a:lnTo>
                  <a:cubicBezTo>
                    <a:pt x="9186" y="1455"/>
                    <a:pt x="9512" y="1131"/>
                    <a:pt x="9512" y="727"/>
                  </a:cubicBezTo>
                  <a:cubicBezTo>
                    <a:pt x="9512" y="327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99"/>
            <p:cNvSpPr/>
            <p:nvPr/>
          </p:nvSpPr>
          <p:spPr>
            <a:xfrm>
              <a:off x="1413798" y="2735775"/>
              <a:ext cx="2923807" cy="1816366"/>
            </a:xfrm>
            <a:custGeom>
              <a:avLst/>
              <a:gdLst/>
              <a:ahLst/>
              <a:cxnLst/>
              <a:rect l="l" t="t" r="r" b="b"/>
              <a:pathLst>
                <a:path w="55950" h="34758" extrusionOk="0">
                  <a:moveTo>
                    <a:pt x="54805" y="198"/>
                  </a:moveTo>
                  <a:cubicBezTo>
                    <a:pt x="55327" y="198"/>
                    <a:pt x="55751" y="623"/>
                    <a:pt x="55751" y="1145"/>
                  </a:cubicBezTo>
                  <a:lnTo>
                    <a:pt x="55751" y="33613"/>
                  </a:lnTo>
                  <a:cubicBezTo>
                    <a:pt x="55751" y="34134"/>
                    <a:pt x="55327" y="34559"/>
                    <a:pt x="54805" y="34559"/>
                  </a:cubicBezTo>
                  <a:lnTo>
                    <a:pt x="1146" y="34559"/>
                  </a:lnTo>
                  <a:cubicBezTo>
                    <a:pt x="624" y="34559"/>
                    <a:pt x="200" y="34134"/>
                    <a:pt x="200" y="33613"/>
                  </a:cubicBezTo>
                  <a:lnTo>
                    <a:pt x="200" y="1145"/>
                  </a:lnTo>
                  <a:cubicBezTo>
                    <a:pt x="200" y="623"/>
                    <a:pt x="624" y="198"/>
                    <a:pt x="1146" y="198"/>
                  </a:cubicBezTo>
                  <a:close/>
                  <a:moveTo>
                    <a:pt x="1146" y="0"/>
                  </a:moveTo>
                  <a:cubicBezTo>
                    <a:pt x="516" y="0"/>
                    <a:pt x="1" y="512"/>
                    <a:pt x="1" y="1145"/>
                  </a:cubicBezTo>
                  <a:lnTo>
                    <a:pt x="1" y="33613"/>
                  </a:lnTo>
                  <a:cubicBezTo>
                    <a:pt x="1" y="34242"/>
                    <a:pt x="516" y="34757"/>
                    <a:pt x="1146" y="34757"/>
                  </a:cubicBezTo>
                  <a:lnTo>
                    <a:pt x="54805" y="34757"/>
                  </a:lnTo>
                  <a:cubicBezTo>
                    <a:pt x="55438" y="34757"/>
                    <a:pt x="55949" y="34242"/>
                    <a:pt x="55949" y="33613"/>
                  </a:cubicBezTo>
                  <a:lnTo>
                    <a:pt x="55949" y="1145"/>
                  </a:lnTo>
                  <a:cubicBezTo>
                    <a:pt x="55949" y="512"/>
                    <a:pt x="55438" y="0"/>
                    <a:pt x="5480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99"/>
            <p:cNvSpPr/>
            <p:nvPr/>
          </p:nvSpPr>
          <p:spPr>
            <a:xfrm>
              <a:off x="1611069" y="3231751"/>
              <a:ext cx="2716188" cy="1309991"/>
            </a:xfrm>
            <a:custGeom>
              <a:avLst/>
              <a:gdLst/>
              <a:ahLst/>
              <a:cxnLst/>
              <a:rect l="l" t="t" r="r" b="b"/>
              <a:pathLst>
                <a:path w="51977" h="25068" extrusionOk="0">
                  <a:moveTo>
                    <a:pt x="51976" y="0"/>
                  </a:moveTo>
                  <a:cubicBezTo>
                    <a:pt x="47516" y="4165"/>
                    <a:pt x="40530" y="9718"/>
                    <a:pt x="31254" y="14153"/>
                  </a:cubicBezTo>
                  <a:cubicBezTo>
                    <a:pt x="20180" y="19449"/>
                    <a:pt x="7554" y="23126"/>
                    <a:pt x="1" y="25068"/>
                  </a:cubicBezTo>
                  <a:lnTo>
                    <a:pt x="51030" y="25068"/>
                  </a:lnTo>
                  <a:cubicBezTo>
                    <a:pt x="51552" y="25068"/>
                    <a:pt x="51976" y="24643"/>
                    <a:pt x="51976" y="24122"/>
                  </a:cubicBezTo>
                  <a:lnTo>
                    <a:pt x="5197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99"/>
            <p:cNvSpPr/>
            <p:nvPr/>
          </p:nvSpPr>
          <p:spPr>
            <a:xfrm>
              <a:off x="1456179" y="2767757"/>
              <a:ext cx="177885" cy="131898"/>
            </a:xfrm>
            <a:custGeom>
              <a:avLst/>
              <a:gdLst/>
              <a:ahLst/>
              <a:cxnLst/>
              <a:rect l="l" t="t" r="r" b="b"/>
              <a:pathLst>
                <a:path w="3404" h="2524" extrusionOk="0">
                  <a:moveTo>
                    <a:pt x="1142" y="1"/>
                  </a:moveTo>
                  <a:cubicBezTo>
                    <a:pt x="513" y="1"/>
                    <a:pt x="1" y="516"/>
                    <a:pt x="1" y="1145"/>
                  </a:cubicBezTo>
                  <a:lnTo>
                    <a:pt x="1" y="2523"/>
                  </a:lnTo>
                  <a:lnTo>
                    <a:pt x="199" y="2523"/>
                  </a:lnTo>
                  <a:lnTo>
                    <a:pt x="199" y="1145"/>
                  </a:lnTo>
                  <a:cubicBezTo>
                    <a:pt x="199" y="623"/>
                    <a:pt x="624" y="199"/>
                    <a:pt x="1142" y="199"/>
                  </a:cubicBezTo>
                  <a:lnTo>
                    <a:pt x="3403" y="199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99"/>
            <p:cNvSpPr/>
            <p:nvPr/>
          </p:nvSpPr>
          <p:spPr>
            <a:xfrm>
              <a:off x="1456179" y="2987761"/>
              <a:ext cx="10451" cy="1012385"/>
            </a:xfrm>
            <a:custGeom>
              <a:avLst/>
              <a:gdLst/>
              <a:ahLst/>
              <a:cxnLst/>
              <a:rect l="l" t="t" r="r" b="b"/>
              <a:pathLst>
                <a:path w="200" h="19373" extrusionOk="0">
                  <a:moveTo>
                    <a:pt x="1" y="1"/>
                  </a:moveTo>
                  <a:lnTo>
                    <a:pt x="1" y="19373"/>
                  </a:lnTo>
                  <a:lnTo>
                    <a:pt x="199" y="19373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99"/>
            <p:cNvSpPr/>
            <p:nvPr/>
          </p:nvSpPr>
          <p:spPr>
            <a:xfrm>
              <a:off x="4139742" y="4345515"/>
              <a:ext cx="155675" cy="174592"/>
            </a:xfrm>
            <a:custGeom>
              <a:avLst/>
              <a:gdLst/>
              <a:ahLst/>
              <a:cxnLst/>
              <a:rect l="l" t="t" r="r" b="b"/>
              <a:pathLst>
                <a:path w="2979" h="3341" extrusionOk="0">
                  <a:moveTo>
                    <a:pt x="2780" y="0"/>
                  </a:moveTo>
                  <a:lnTo>
                    <a:pt x="2780" y="2197"/>
                  </a:lnTo>
                  <a:cubicBezTo>
                    <a:pt x="2780" y="2718"/>
                    <a:pt x="2356" y="3143"/>
                    <a:pt x="1834" y="3143"/>
                  </a:cubicBezTo>
                  <a:lnTo>
                    <a:pt x="0" y="3143"/>
                  </a:lnTo>
                  <a:lnTo>
                    <a:pt x="0" y="3340"/>
                  </a:lnTo>
                  <a:lnTo>
                    <a:pt x="1834" y="3340"/>
                  </a:lnTo>
                  <a:cubicBezTo>
                    <a:pt x="2463" y="3340"/>
                    <a:pt x="2979" y="2826"/>
                    <a:pt x="2979" y="2197"/>
                  </a:cubicBezTo>
                  <a:lnTo>
                    <a:pt x="297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99"/>
            <p:cNvSpPr/>
            <p:nvPr/>
          </p:nvSpPr>
          <p:spPr>
            <a:xfrm>
              <a:off x="4284964" y="2873944"/>
              <a:ext cx="10451" cy="1386548"/>
            </a:xfrm>
            <a:custGeom>
              <a:avLst/>
              <a:gdLst/>
              <a:ahLst/>
              <a:cxnLst/>
              <a:rect l="l" t="t" r="r" b="b"/>
              <a:pathLst>
                <a:path w="200" h="26533" extrusionOk="0">
                  <a:moveTo>
                    <a:pt x="1" y="0"/>
                  </a:moveTo>
                  <a:lnTo>
                    <a:pt x="1" y="26532"/>
                  </a:lnTo>
                  <a:lnTo>
                    <a:pt x="200" y="2653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99"/>
            <p:cNvSpPr/>
            <p:nvPr/>
          </p:nvSpPr>
          <p:spPr>
            <a:xfrm>
              <a:off x="2409245" y="3396101"/>
              <a:ext cx="933110" cy="508988"/>
            </a:xfrm>
            <a:custGeom>
              <a:avLst/>
              <a:gdLst/>
              <a:ahLst/>
              <a:cxnLst/>
              <a:rect l="l" t="t" r="r" b="b"/>
              <a:pathLst>
                <a:path w="17856" h="9740" extrusionOk="0">
                  <a:moveTo>
                    <a:pt x="17215" y="199"/>
                  </a:moveTo>
                  <a:cubicBezTo>
                    <a:pt x="17459" y="199"/>
                    <a:pt x="17658" y="397"/>
                    <a:pt x="17658" y="641"/>
                  </a:cubicBezTo>
                  <a:lnTo>
                    <a:pt x="17658" y="9099"/>
                  </a:lnTo>
                  <a:cubicBezTo>
                    <a:pt x="17658" y="9343"/>
                    <a:pt x="17459" y="9540"/>
                    <a:pt x="17215" y="9540"/>
                  </a:cubicBezTo>
                  <a:lnTo>
                    <a:pt x="637" y="9540"/>
                  </a:lnTo>
                  <a:cubicBezTo>
                    <a:pt x="394" y="9540"/>
                    <a:pt x="199" y="9343"/>
                    <a:pt x="199" y="9099"/>
                  </a:cubicBezTo>
                  <a:lnTo>
                    <a:pt x="199" y="641"/>
                  </a:lnTo>
                  <a:cubicBezTo>
                    <a:pt x="199" y="397"/>
                    <a:pt x="394" y="199"/>
                    <a:pt x="637" y="199"/>
                  </a:cubicBezTo>
                  <a:close/>
                  <a:moveTo>
                    <a:pt x="637" y="1"/>
                  </a:moveTo>
                  <a:cubicBezTo>
                    <a:pt x="285" y="1"/>
                    <a:pt x="1" y="286"/>
                    <a:pt x="1" y="641"/>
                  </a:cubicBezTo>
                  <a:lnTo>
                    <a:pt x="1" y="9099"/>
                  </a:lnTo>
                  <a:cubicBezTo>
                    <a:pt x="1" y="9450"/>
                    <a:pt x="285" y="9739"/>
                    <a:pt x="637" y="9739"/>
                  </a:cubicBezTo>
                  <a:lnTo>
                    <a:pt x="17215" y="9739"/>
                  </a:lnTo>
                  <a:cubicBezTo>
                    <a:pt x="17570" y="9739"/>
                    <a:pt x="17856" y="9450"/>
                    <a:pt x="17856" y="9099"/>
                  </a:cubicBezTo>
                  <a:lnTo>
                    <a:pt x="17856" y="641"/>
                  </a:lnTo>
                  <a:cubicBezTo>
                    <a:pt x="17856" y="286"/>
                    <a:pt x="17570" y="1"/>
                    <a:pt x="1721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99"/>
            <p:cNvSpPr/>
            <p:nvPr/>
          </p:nvSpPr>
          <p:spPr>
            <a:xfrm>
              <a:off x="1348738" y="1428502"/>
              <a:ext cx="289350" cy="455894"/>
            </a:xfrm>
            <a:custGeom>
              <a:avLst/>
              <a:gdLst/>
              <a:ahLst/>
              <a:cxnLst/>
              <a:rect l="l" t="t" r="r" b="b"/>
              <a:pathLst>
                <a:path w="5537" h="8724" extrusionOk="0">
                  <a:moveTo>
                    <a:pt x="1800" y="1"/>
                  </a:moveTo>
                  <a:lnTo>
                    <a:pt x="1" y="7231"/>
                  </a:lnTo>
                  <a:lnTo>
                    <a:pt x="5278" y="8723"/>
                  </a:lnTo>
                  <a:lnTo>
                    <a:pt x="5536" y="7791"/>
                  </a:lnTo>
                  <a:lnTo>
                    <a:pt x="2078" y="6194"/>
                  </a:lnTo>
                  <a:lnTo>
                    <a:pt x="3253" y="2026"/>
                  </a:lnTo>
                  <a:cubicBezTo>
                    <a:pt x="3253" y="2026"/>
                    <a:pt x="3097" y="1247"/>
                    <a:pt x="2265" y="363"/>
                  </a:cubicBezTo>
                  <a:lnTo>
                    <a:pt x="18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99"/>
            <p:cNvSpPr/>
            <p:nvPr/>
          </p:nvSpPr>
          <p:spPr>
            <a:xfrm>
              <a:off x="1342938" y="1423276"/>
              <a:ext cx="300951" cy="466398"/>
            </a:xfrm>
            <a:custGeom>
              <a:avLst/>
              <a:gdLst/>
              <a:ahLst/>
              <a:cxnLst/>
              <a:rect l="l" t="t" r="r" b="b"/>
              <a:pathLst>
                <a:path w="5759" h="8925" extrusionOk="0">
                  <a:moveTo>
                    <a:pt x="1908" y="1"/>
                  </a:moveTo>
                  <a:cubicBezTo>
                    <a:pt x="1864" y="1"/>
                    <a:pt x="1825" y="33"/>
                    <a:pt x="1813" y="76"/>
                  </a:cubicBezTo>
                  <a:lnTo>
                    <a:pt x="14" y="7307"/>
                  </a:lnTo>
                  <a:cubicBezTo>
                    <a:pt x="0" y="7359"/>
                    <a:pt x="32" y="7414"/>
                    <a:pt x="84" y="7428"/>
                  </a:cubicBezTo>
                  <a:lnTo>
                    <a:pt x="5362" y="8921"/>
                  </a:lnTo>
                  <a:cubicBezTo>
                    <a:pt x="5372" y="8924"/>
                    <a:pt x="5379" y="8924"/>
                    <a:pt x="5389" y="8924"/>
                  </a:cubicBezTo>
                  <a:cubicBezTo>
                    <a:pt x="5407" y="8924"/>
                    <a:pt x="5421" y="8921"/>
                    <a:pt x="5438" y="8910"/>
                  </a:cubicBezTo>
                  <a:cubicBezTo>
                    <a:pt x="5459" y="8900"/>
                    <a:pt x="5477" y="8876"/>
                    <a:pt x="5483" y="8852"/>
                  </a:cubicBezTo>
                  <a:lnTo>
                    <a:pt x="5744" y="7915"/>
                  </a:lnTo>
                  <a:cubicBezTo>
                    <a:pt x="5758" y="7870"/>
                    <a:pt x="5734" y="7821"/>
                    <a:pt x="5689" y="7800"/>
                  </a:cubicBezTo>
                  <a:lnTo>
                    <a:pt x="2307" y="6238"/>
                  </a:lnTo>
                  <a:lnTo>
                    <a:pt x="3459" y="2154"/>
                  </a:lnTo>
                  <a:cubicBezTo>
                    <a:pt x="3462" y="2136"/>
                    <a:pt x="3462" y="2122"/>
                    <a:pt x="3459" y="2105"/>
                  </a:cubicBezTo>
                  <a:cubicBezTo>
                    <a:pt x="3455" y="2074"/>
                    <a:pt x="3288" y="1287"/>
                    <a:pt x="2450" y="397"/>
                  </a:cubicBezTo>
                  <a:cubicBezTo>
                    <a:pt x="2430" y="375"/>
                    <a:pt x="2403" y="365"/>
                    <a:pt x="2376" y="365"/>
                  </a:cubicBezTo>
                  <a:cubicBezTo>
                    <a:pt x="2352" y="365"/>
                    <a:pt x="2327" y="373"/>
                    <a:pt x="2307" y="390"/>
                  </a:cubicBezTo>
                  <a:cubicBezTo>
                    <a:pt x="2269" y="428"/>
                    <a:pt x="2265" y="491"/>
                    <a:pt x="2304" y="532"/>
                  </a:cubicBezTo>
                  <a:cubicBezTo>
                    <a:pt x="3027" y="1298"/>
                    <a:pt x="3229" y="1994"/>
                    <a:pt x="3260" y="2122"/>
                  </a:cubicBezTo>
                  <a:lnTo>
                    <a:pt x="2091" y="6266"/>
                  </a:lnTo>
                  <a:cubicBezTo>
                    <a:pt x="2081" y="6315"/>
                    <a:pt x="2102" y="6363"/>
                    <a:pt x="2147" y="6384"/>
                  </a:cubicBezTo>
                  <a:lnTo>
                    <a:pt x="5529" y="7943"/>
                  </a:lnTo>
                  <a:lnTo>
                    <a:pt x="5320" y="8701"/>
                  </a:lnTo>
                  <a:lnTo>
                    <a:pt x="230" y="7261"/>
                  </a:lnTo>
                  <a:lnTo>
                    <a:pt x="2004" y="126"/>
                  </a:lnTo>
                  <a:cubicBezTo>
                    <a:pt x="2018" y="70"/>
                    <a:pt x="1987" y="17"/>
                    <a:pt x="1931" y="4"/>
                  </a:cubicBezTo>
                  <a:cubicBezTo>
                    <a:pt x="1923" y="2"/>
                    <a:pt x="1915" y="1"/>
                    <a:pt x="19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99"/>
            <p:cNvSpPr/>
            <p:nvPr/>
          </p:nvSpPr>
          <p:spPr>
            <a:xfrm>
              <a:off x="1381503" y="1484156"/>
              <a:ext cx="250366" cy="364392"/>
            </a:xfrm>
            <a:custGeom>
              <a:avLst/>
              <a:gdLst/>
              <a:ahLst/>
              <a:cxnLst/>
              <a:rect l="l" t="t" r="r" b="b"/>
              <a:pathLst>
                <a:path w="4791" h="6973" extrusionOk="0">
                  <a:moveTo>
                    <a:pt x="2070" y="0"/>
                  </a:moveTo>
                  <a:lnTo>
                    <a:pt x="2070" y="1055"/>
                  </a:lnTo>
                  <a:cubicBezTo>
                    <a:pt x="2070" y="1789"/>
                    <a:pt x="1148" y="4134"/>
                    <a:pt x="828" y="4684"/>
                  </a:cubicBezTo>
                  <a:cubicBezTo>
                    <a:pt x="508" y="5237"/>
                    <a:pt x="0" y="5925"/>
                    <a:pt x="0" y="5925"/>
                  </a:cubicBezTo>
                  <a:lnTo>
                    <a:pt x="1012" y="5466"/>
                  </a:lnTo>
                  <a:lnTo>
                    <a:pt x="4739" y="6973"/>
                  </a:lnTo>
                  <a:lnTo>
                    <a:pt x="4791" y="6778"/>
                  </a:lnTo>
                  <a:lnTo>
                    <a:pt x="1409" y="5219"/>
                  </a:lnTo>
                  <a:cubicBezTo>
                    <a:pt x="1364" y="5198"/>
                    <a:pt x="1343" y="5150"/>
                    <a:pt x="1353" y="5101"/>
                  </a:cubicBezTo>
                  <a:lnTo>
                    <a:pt x="2522" y="957"/>
                  </a:lnTo>
                  <a:cubicBezTo>
                    <a:pt x="2498" y="864"/>
                    <a:pt x="2390" y="488"/>
                    <a:pt x="207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99"/>
            <p:cNvSpPr/>
            <p:nvPr/>
          </p:nvSpPr>
          <p:spPr>
            <a:xfrm>
              <a:off x="1624552" y="1828690"/>
              <a:ext cx="97878" cy="123119"/>
            </a:xfrm>
            <a:custGeom>
              <a:avLst/>
              <a:gdLst/>
              <a:ahLst/>
              <a:cxnLst/>
              <a:rect l="l" t="t" r="r" b="b"/>
              <a:pathLst>
                <a:path w="1873" h="2356" extrusionOk="0">
                  <a:moveTo>
                    <a:pt x="1121" y="0"/>
                  </a:moveTo>
                  <a:lnTo>
                    <a:pt x="258" y="133"/>
                  </a:lnTo>
                  <a:lnTo>
                    <a:pt x="0" y="1065"/>
                  </a:lnTo>
                  <a:lnTo>
                    <a:pt x="363" y="1741"/>
                  </a:lnTo>
                  <a:lnTo>
                    <a:pt x="1135" y="2297"/>
                  </a:lnTo>
                  <a:cubicBezTo>
                    <a:pt x="1186" y="2336"/>
                    <a:pt x="1248" y="2355"/>
                    <a:pt x="1310" y="2355"/>
                  </a:cubicBezTo>
                  <a:cubicBezTo>
                    <a:pt x="1365" y="2355"/>
                    <a:pt x="1420" y="2340"/>
                    <a:pt x="1469" y="2311"/>
                  </a:cubicBezTo>
                  <a:lnTo>
                    <a:pt x="1538" y="2266"/>
                  </a:lnTo>
                  <a:cubicBezTo>
                    <a:pt x="1639" y="2203"/>
                    <a:pt x="1678" y="2078"/>
                    <a:pt x="1633" y="1970"/>
                  </a:cubicBezTo>
                  <a:lnTo>
                    <a:pt x="1194" y="964"/>
                  </a:lnTo>
                  <a:lnTo>
                    <a:pt x="1194" y="964"/>
                  </a:lnTo>
                  <a:lnTo>
                    <a:pt x="1486" y="1190"/>
                  </a:lnTo>
                  <a:cubicBezTo>
                    <a:pt x="1528" y="1223"/>
                    <a:pt x="1578" y="1240"/>
                    <a:pt x="1627" y="1240"/>
                  </a:cubicBezTo>
                  <a:cubicBezTo>
                    <a:pt x="1692" y="1240"/>
                    <a:pt x="1757" y="1211"/>
                    <a:pt x="1803" y="1156"/>
                  </a:cubicBezTo>
                  <a:cubicBezTo>
                    <a:pt x="1872" y="1076"/>
                    <a:pt x="1872" y="954"/>
                    <a:pt x="1806" y="871"/>
                  </a:cubicBezTo>
                  <a:lnTo>
                    <a:pt x="1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99"/>
            <p:cNvSpPr/>
            <p:nvPr/>
          </p:nvSpPr>
          <p:spPr>
            <a:xfrm>
              <a:off x="1618908" y="1823046"/>
              <a:ext cx="109114" cy="133884"/>
            </a:xfrm>
            <a:custGeom>
              <a:avLst/>
              <a:gdLst/>
              <a:ahLst/>
              <a:cxnLst/>
              <a:rect l="l" t="t" r="r" b="b"/>
              <a:pathLst>
                <a:path w="2088" h="2562" extrusionOk="0">
                  <a:moveTo>
                    <a:pt x="1184" y="213"/>
                  </a:moveTo>
                  <a:lnTo>
                    <a:pt x="1837" y="1038"/>
                  </a:lnTo>
                  <a:cubicBezTo>
                    <a:pt x="1876" y="1086"/>
                    <a:pt x="1872" y="1156"/>
                    <a:pt x="1834" y="1202"/>
                  </a:cubicBezTo>
                  <a:cubicBezTo>
                    <a:pt x="1808" y="1233"/>
                    <a:pt x="1772" y="1249"/>
                    <a:pt x="1735" y="1249"/>
                  </a:cubicBezTo>
                  <a:cubicBezTo>
                    <a:pt x="1708" y="1249"/>
                    <a:pt x="1681" y="1240"/>
                    <a:pt x="1657" y="1222"/>
                  </a:cubicBezTo>
                  <a:lnTo>
                    <a:pt x="1055" y="756"/>
                  </a:lnTo>
                  <a:lnTo>
                    <a:pt x="1055" y="756"/>
                  </a:lnTo>
                  <a:lnTo>
                    <a:pt x="1650" y="2116"/>
                  </a:lnTo>
                  <a:cubicBezTo>
                    <a:pt x="1674" y="2178"/>
                    <a:pt x="1653" y="2255"/>
                    <a:pt x="1594" y="2290"/>
                  </a:cubicBezTo>
                  <a:lnTo>
                    <a:pt x="1524" y="2332"/>
                  </a:lnTo>
                  <a:cubicBezTo>
                    <a:pt x="1492" y="2353"/>
                    <a:pt x="1455" y="2364"/>
                    <a:pt x="1418" y="2364"/>
                  </a:cubicBezTo>
                  <a:cubicBezTo>
                    <a:pt x="1377" y="2364"/>
                    <a:pt x="1335" y="2351"/>
                    <a:pt x="1298" y="2325"/>
                  </a:cubicBezTo>
                  <a:lnTo>
                    <a:pt x="547" y="1782"/>
                  </a:lnTo>
                  <a:lnTo>
                    <a:pt x="213" y="1163"/>
                  </a:lnTo>
                  <a:lnTo>
                    <a:pt x="446" y="328"/>
                  </a:lnTo>
                  <a:lnTo>
                    <a:pt x="1184" y="213"/>
                  </a:lnTo>
                  <a:close/>
                  <a:moveTo>
                    <a:pt x="1270" y="1"/>
                  </a:moveTo>
                  <a:lnTo>
                    <a:pt x="289" y="150"/>
                  </a:lnTo>
                  <a:lnTo>
                    <a:pt x="0" y="1187"/>
                  </a:lnTo>
                  <a:lnTo>
                    <a:pt x="384" y="1897"/>
                  </a:lnTo>
                  <a:lnTo>
                    <a:pt x="1184" y="2485"/>
                  </a:lnTo>
                  <a:cubicBezTo>
                    <a:pt x="1253" y="2538"/>
                    <a:pt x="1336" y="2562"/>
                    <a:pt x="1417" y="2562"/>
                  </a:cubicBezTo>
                  <a:cubicBezTo>
                    <a:pt x="1490" y="2562"/>
                    <a:pt x="1566" y="2544"/>
                    <a:pt x="1629" y="2502"/>
                  </a:cubicBezTo>
                  <a:lnTo>
                    <a:pt x="1699" y="2457"/>
                  </a:lnTo>
                  <a:cubicBezTo>
                    <a:pt x="1841" y="2371"/>
                    <a:pt x="1897" y="2193"/>
                    <a:pt x="1831" y="2037"/>
                  </a:cubicBezTo>
                  <a:lnTo>
                    <a:pt x="1549" y="1385"/>
                  </a:lnTo>
                  <a:lnTo>
                    <a:pt x="1549" y="1385"/>
                  </a:lnTo>
                  <a:cubicBezTo>
                    <a:pt x="1607" y="1426"/>
                    <a:pt x="1673" y="1446"/>
                    <a:pt x="1739" y="1446"/>
                  </a:cubicBezTo>
                  <a:cubicBezTo>
                    <a:pt x="1831" y="1446"/>
                    <a:pt x="1922" y="1407"/>
                    <a:pt x="1987" y="1330"/>
                  </a:cubicBezTo>
                  <a:cubicBezTo>
                    <a:pt x="2085" y="1212"/>
                    <a:pt x="2088" y="1038"/>
                    <a:pt x="1991" y="916"/>
                  </a:cubicBezTo>
                  <a:lnTo>
                    <a:pt x="12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99"/>
            <p:cNvSpPr/>
            <p:nvPr/>
          </p:nvSpPr>
          <p:spPr>
            <a:xfrm>
              <a:off x="1665835" y="1897199"/>
              <a:ext cx="42067" cy="52623"/>
            </a:xfrm>
            <a:custGeom>
              <a:avLst/>
              <a:gdLst/>
              <a:ahLst/>
              <a:cxnLst/>
              <a:rect l="l" t="t" r="r" b="b"/>
              <a:pathLst>
                <a:path w="805" h="1007" extrusionOk="0">
                  <a:moveTo>
                    <a:pt x="59" y="1"/>
                  </a:moveTo>
                  <a:cubicBezTo>
                    <a:pt x="49" y="1"/>
                    <a:pt x="38" y="5"/>
                    <a:pt x="28" y="12"/>
                  </a:cubicBezTo>
                  <a:cubicBezTo>
                    <a:pt x="8" y="26"/>
                    <a:pt x="0" y="57"/>
                    <a:pt x="18" y="81"/>
                  </a:cubicBezTo>
                  <a:lnTo>
                    <a:pt x="710" y="986"/>
                  </a:lnTo>
                  <a:cubicBezTo>
                    <a:pt x="721" y="1000"/>
                    <a:pt x="734" y="1007"/>
                    <a:pt x="748" y="1007"/>
                  </a:cubicBezTo>
                  <a:cubicBezTo>
                    <a:pt x="759" y="1007"/>
                    <a:pt x="769" y="1003"/>
                    <a:pt x="780" y="997"/>
                  </a:cubicBezTo>
                  <a:cubicBezTo>
                    <a:pt x="801" y="979"/>
                    <a:pt x="804" y="947"/>
                    <a:pt x="787" y="926"/>
                  </a:cubicBezTo>
                  <a:lnTo>
                    <a:pt x="98" y="19"/>
                  </a:lnTo>
                  <a:cubicBezTo>
                    <a:pt x="88" y="7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99"/>
            <p:cNvSpPr/>
            <p:nvPr/>
          </p:nvSpPr>
          <p:spPr>
            <a:xfrm>
              <a:off x="1652561" y="1908592"/>
              <a:ext cx="34229" cy="42903"/>
            </a:xfrm>
            <a:custGeom>
              <a:avLst/>
              <a:gdLst/>
              <a:ahLst/>
              <a:cxnLst/>
              <a:rect l="l" t="t" r="r" b="b"/>
              <a:pathLst>
                <a:path w="655" h="821" extrusionOk="0">
                  <a:moveTo>
                    <a:pt x="57" y="1"/>
                  </a:moveTo>
                  <a:cubicBezTo>
                    <a:pt x="46" y="1"/>
                    <a:pt x="36" y="4"/>
                    <a:pt x="28" y="10"/>
                  </a:cubicBezTo>
                  <a:cubicBezTo>
                    <a:pt x="4" y="27"/>
                    <a:pt x="0" y="58"/>
                    <a:pt x="18" y="79"/>
                  </a:cubicBezTo>
                  <a:lnTo>
                    <a:pt x="557" y="799"/>
                  </a:lnTo>
                  <a:cubicBezTo>
                    <a:pt x="567" y="813"/>
                    <a:pt x="581" y="820"/>
                    <a:pt x="599" y="820"/>
                  </a:cubicBezTo>
                  <a:cubicBezTo>
                    <a:pt x="606" y="820"/>
                    <a:pt x="620" y="817"/>
                    <a:pt x="626" y="810"/>
                  </a:cubicBezTo>
                  <a:cubicBezTo>
                    <a:pt x="647" y="792"/>
                    <a:pt x="654" y="761"/>
                    <a:pt x="637" y="740"/>
                  </a:cubicBezTo>
                  <a:lnTo>
                    <a:pt x="98" y="20"/>
                  </a:lnTo>
                  <a:cubicBezTo>
                    <a:pt x="87" y="7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99"/>
            <p:cNvSpPr/>
            <p:nvPr/>
          </p:nvSpPr>
          <p:spPr>
            <a:xfrm>
              <a:off x="1795433" y="1252029"/>
              <a:ext cx="424749" cy="334553"/>
            </a:xfrm>
            <a:custGeom>
              <a:avLst/>
              <a:gdLst/>
              <a:ahLst/>
              <a:cxnLst/>
              <a:rect l="l" t="t" r="r" b="b"/>
              <a:pathLst>
                <a:path w="8128" h="6402" extrusionOk="0">
                  <a:moveTo>
                    <a:pt x="1" y="0"/>
                  </a:moveTo>
                  <a:lnTo>
                    <a:pt x="606" y="3789"/>
                  </a:lnTo>
                  <a:lnTo>
                    <a:pt x="3105" y="6172"/>
                  </a:lnTo>
                  <a:lnTo>
                    <a:pt x="8128" y="6401"/>
                  </a:lnTo>
                  <a:lnTo>
                    <a:pt x="8069" y="5549"/>
                  </a:lnTo>
                  <a:lnTo>
                    <a:pt x="4078" y="4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99"/>
            <p:cNvSpPr/>
            <p:nvPr/>
          </p:nvSpPr>
          <p:spPr>
            <a:xfrm>
              <a:off x="1789998" y="1246855"/>
              <a:ext cx="435462" cy="344795"/>
            </a:xfrm>
            <a:custGeom>
              <a:avLst/>
              <a:gdLst/>
              <a:ahLst/>
              <a:cxnLst/>
              <a:rect l="l" t="t" r="r" b="b"/>
              <a:pathLst>
                <a:path w="8333" h="6598" extrusionOk="0">
                  <a:moveTo>
                    <a:pt x="258" y="429"/>
                  </a:moveTo>
                  <a:lnTo>
                    <a:pt x="4106" y="4872"/>
                  </a:lnTo>
                  <a:cubicBezTo>
                    <a:pt x="4120" y="4890"/>
                    <a:pt x="4140" y="4900"/>
                    <a:pt x="4161" y="4904"/>
                  </a:cubicBezTo>
                  <a:lnTo>
                    <a:pt x="8079" y="5728"/>
                  </a:lnTo>
                  <a:lnTo>
                    <a:pt x="8124" y="6396"/>
                  </a:lnTo>
                  <a:lnTo>
                    <a:pt x="3250" y="6174"/>
                  </a:lnTo>
                  <a:lnTo>
                    <a:pt x="800" y="3839"/>
                  </a:lnTo>
                  <a:lnTo>
                    <a:pt x="258" y="429"/>
                  </a:lnTo>
                  <a:close/>
                  <a:moveTo>
                    <a:pt x="107" y="1"/>
                  </a:moveTo>
                  <a:cubicBezTo>
                    <a:pt x="92" y="1"/>
                    <a:pt x="77" y="4"/>
                    <a:pt x="63" y="11"/>
                  </a:cubicBezTo>
                  <a:cubicBezTo>
                    <a:pt x="25" y="29"/>
                    <a:pt x="0" y="71"/>
                    <a:pt x="7" y="116"/>
                  </a:cubicBezTo>
                  <a:lnTo>
                    <a:pt x="609" y="3905"/>
                  </a:lnTo>
                  <a:cubicBezTo>
                    <a:pt x="613" y="3926"/>
                    <a:pt x="623" y="3947"/>
                    <a:pt x="641" y="3961"/>
                  </a:cubicBezTo>
                  <a:lnTo>
                    <a:pt x="3138" y="6341"/>
                  </a:lnTo>
                  <a:cubicBezTo>
                    <a:pt x="3156" y="6357"/>
                    <a:pt x="3180" y="6368"/>
                    <a:pt x="3201" y="6368"/>
                  </a:cubicBezTo>
                  <a:lnTo>
                    <a:pt x="8229" y="6598"/>
                  </a:lnTo>
                  <a:lnTo>
                    <a:pt x="8232" y="6598"/>
                  </a:lnTo>
                  <a:cubicBezTo>
                    <a:pt x="8260" y="6598"/>
                    <a:pt x="8284" y="6587"/>
                    <a:pt x="8305" y="6570"/>
                  </a:cubicBezTo>
                  <a:cubicBezTo>
                    <a:pt x="8323" y="6550"/>
                    <a:pt x="8333" y="6521"/>
                    <a:pt x="8333" y="6494"/>
                  </a:cubicBezTo>
                  <a:lnTo>
                    <a:pt x="8270" y="5641"/>
                  </a:lnTo>
                  <a:cubicBezTo>
                    <a:pt x="8267" y="5596"/>
                    <a:pt x="8236" y="5558"/>
                    <a:pt x="8194" y="5551"/>
                  </a:cubicBezTo>
                  <a:lnTo>
                    <a:pt x="4235" y="4719"/>
                  </a:lnTo>
                  <a:lnTo>
                    <a:pt x="182" y="37"/>
                  </a:lnTo>
                  <a:cubicBezTo>
                    <a:pt x="161" y="13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99"/>
            <p:cNvSpPr/>
            <p:nvPr/>
          </p:nvSpPr>
          <p:spPr>
            <a:xfrm>
              <a:off x="1803428" y="1269221"/>
              <a:ext cx="409699" cy="291336"/>
            </a:xfrm>
            <a:custGeom>
              <a:avLst/>
              <a:gdLst/>
              <a:ahLst/>
              <a:cxnLst/>
              <a:rect l="l" t="t" r="r" b="b"/>
              <a:pathLst>
                <a:path w="7840" h="5575" extrusionOk="0">
                  <a:moveTo>
                    <a:pt x="1" y="1"/>
                  </a:moveTo>
                  <a:lnTo>
                    <a:pt x="527" y="3289"/>
                  </a:lnTo>
                  <a:lnTo>
                    <a:pt x="575" y="3442"/>
                  </a:lnTo>
                  <a:lnTo>
                    <a:pt x="745" y="3606"/>
                  </a:lnTo>
                  <a:cubicBezTo>
                    <a:pt x="954" y="3390"/>
                    <a:pt x="1476" y="2868"/>
                    <a:pt x="1622" y="2868"/>
                  </a:cubicBezTo>
                  <a:cubicBezTo>
                    <a:pt x="1807" y="2868"/>
                    <a:pt x="3692" y="4524"/>
                    <a:pt x="3414" y="4660"/>
                  </a:cubicBezTo>
                  <a:lnTo>
                    <a:pt x="3139" y="4799"/>
                  </a:lnTo>
                  <a:lnTo>
                    <a:pt x="7840" y="5575"/>
                  </a:lnTo>
                  <a:lnTo>
                    <a:pt x="7822" y="5300"/>
                  </a:lnTo>
                  <a:lnTo>
                    <a:pt x="3904" y="4476"/>
                  </a:lnTo>
                  <a:cubicBezTo>
                    <a:pt x="3883" y="4472"/>
                    <a:pt x="3863" y="4462"/>
                    <a:pt x="3849" y="44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99"/>
            <p:cNvSpPr/>
            <p:nvPr/>
          </p:nvSpPr>
          <p:spPr>
            <a:xfrm>
              <a:off x="2217096" y="1541953"/>
              <a:ext cx="128553" cy="62604"/>
            </a:xfrm>
            <a:custGeom>
              <a:avLst/>
              <a:gdLst/>
              <a:ahLst/>
              <a:cxnLst/>
              <a:rect l="l" t="t" r="r" b="b"/>
              <a:pathLst>
                <a:path w="2460" h="1198" extrusionOk="0">
                  <a:moveTo>
                    <a:pt x="0" y="1"/>
                  </a:moveTo>
                  <a:lnTo>
                    <a:pt x="59" y="853"/>
                  </a:lnTo>
                  <a:lnTo>
                    <a:pt x="1110" y="864"/>
                  </a:lnTo>
                  <a:cubicBezTo>
                    <a:pt x="1110" y="864"/>
                    <a:pt x="2008" y="1197"/>
                    <a:pt x="2250" y="1197"/>
                  </a:cubicBezTo>
                  <a:cubicBezTo>
                    <a:pt x="2261" y="1197"/>
                    <a:pt x="2271" y="1196"/>
                    <a:pt x="2279" y="1195"/>
                  </a:cubicBezTo>
                  <a:cubicBezTo>
                    <a:pt x="2460" y="1156"/>
                    <a:pt x="2387" y="903"/>
                    <a:pt x="2387" y="903"/>
                  </a:cubicBezTo>
                  <a:lnTo>
                    <a:pt x="1075" y="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99"/>
            <p:cNvSpPr/>
            <p:nvPr/>
          </p:nvSpPr>
          <p:spPr>
            <a:xfrm>
              <a:off x="2211400" y="1536309"/>
              <a:ext cx="138064" cy="73317"/>
            </a:xfrm>
            <a:custGeom>
              <a:avLst/>
              <a:gdLst/>
              <a:ahLst/>
              <a:cxnLst/>
              <a:rect l="l" t="t" r="r" b="b"/>
              <a:pathLst>
                <a:path w="2642" h="1403" extrusionOk="0">
                  <a:moveTo>
                    <a:pt x="214" y="213"/>
                  </a:moveTo>
                  <a:lnTo>
                    <a:pt x="1153" y="269"/>
                  </a:lnTo>
                  <a:lnTo>
                    <a:pt x="2409" y="1073"/>
                  </a:lnTo>
                  <a:cubicBezTo>
                    <a:pt x="2416" y="1107"/>
                    <a:pt x="2416" y="1160"/>
                    <a:pt x="2398" y="1188"/>
                  </a:cubicBezTo>
                  <a:cubicBezTo>
                    <a:pt x="2395" y="1194"/>
                    <a:pt x="2388" y="1202"/>
                    <a:pt x="2367" y="1205"/>
                  </a:cubicBezTo>
                  <a:cubicBezTo>
                    <a:pt x="2363" y="1206"/>
                    <a:pt x="2357" y="1206"/>
                    <a:pt x="2350" y="1206"/>
                  </a:cubicBezTo>
                  <a:cubicBezTo>
                    <a:pt x="2217" y="1206"/>
                    <a:pt x="1691" y="1044"/>
                    <a:pt x="1253" y="881"/>
                  </a:cubicBezTo>
                  <a:lnTo>
                    <a:pt x="262" y="860"/>
                  </a:lnTo>
                  <a:lnTo>
                    <a:pt x="214" y="213"/>
                  </a:lnTo>
                  <a:close/>
                  <a:moveTo>
                    <a:pt x="1" y="1"/>
                  </a:moveTo>
                  <a:lnTo>
                    <a:pt x="78" y="1059"/>
                  </a:lnTo>
                  <a:lnTo>
                    <a:pt x="1202" y="1073"/>
                  </a:lnTo>
                  <a:cubicBezTo>
                    <a:pt x="1441" y="1160"/>
                    <a:pt x="2120" y="1403"/>
                    <a:pt x="2364" y="1403"/>
                  </a:cubicBezTo>
                  <a:cubicBezTo>
                    <a:pt x="2381" y="1403"/>
                    <a:pt x="2395" y="1400"/>
                    <a:pt x="2406" y="1400"/>
                  </a:cubicBezTo>
                  <a:cubicBezTo>
                    <a:pt x="2478" y="1386"/>
                    <a:pt x="2534" y="1348"/>
                    <a:pt x="2569" y="1289"/>
                  </a:cubicBezTo>
                  <a:cubicBezTo>
                    <a:pt x="2642" y="1167"/>
                    <a:pt x="2597" y="1000"/>
                    <a:pt x="2594" y="982"/>
                  </a:cubicBezTo>
                  <a:lnTo>
                    <a:pt x="2583" y="948"/>
                  </a:lnTo>
                  <a:lnTo>
                    <a:pt x="1216" y="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99"/>
            <p:cNvSpPr/>
            <p:nvPr/>
          </p:nvSpPr>
          <p:spPr>
            <a:xfrm>
              <a:off x="2219970" y="1573830"/>
              <a:ext cx="68614" cy="32347"/>
            </a:xfrm>
            <a:custGeom>
              <a:avLst/>
              <a:gdLst/>
              <a:ahLst/>
              <a:cxnLst/>
              <a:rect l="l" t="t" r="r" b="b"/>
              <a:pathLst>
                <a:path w="1313" h="619" extrusionOk="0">
                  <a:moveTo>
                    <a:pt x="693" y="0"/>
                  </a:moveTo>
                  <a:lnTo>
                    <a:pt x="1" y="111"/>
                  </a:lnTo>
                  <a:lnTo>
                    <a:pt x="1128" y="619"/>
                  </a:lnTo>
                  <a:cubicBezTo>
                    <a:pt x="1128" y="619"/>
                    <a:pt x="1312" y="365"/>
                    <a:pt x="1055" y="25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99"/>
            <p:cNvSpPr/>
            <p:nvPr/>
          </p:nvSpPr>
          <p:spPr>
            <a:xfrm>
              <a:off x="2217775" y="1569650"/>
              <a:ext cx="71384" cy="41858"/>
            </a:xfrm>
            <a:custGeom>
              <a:avLst/>
              <a:gdLst/>
              <a:ahLst/>
              <a:cxnLst/>
              <a:rect l="l" t="t" r="r" b="b"/>
              <a:pathLst>
                <a:path w="1366" h="801" extrusionOk="0">
                  <a:moveTo>
                    <a:pt x="791" y="0"/>
                  </a:moveTo>
                  <a:lnTo>
                    <a:pt x="676" y="160"/>
                  </a:lnTo>
                  <a:lnTo>
                    <a:pt x="1041" y="418"/>
                  </a:lnTo>
                  <a:cubicBezTo>
                    <a:pt x="1048" y="421"/>
                    <a:pt x="1052" y="424"/>
                    <a:pt x="1059" y="428"/>
                  </a:cubicBezTo>
                  <a:cubicBezTo>
                    <a:pt x="1121" y="452"/>
                    <a:pt x="1128" y="484"/>
                    <a:pt x="1131" y="490"/>
                  </a:cubicBezTo>
                  <a:cubicBezTo>
                    <a:pt x="1139" y="514"/>
                    <a:pt x="1136" y="546"/>
                    <a:pt x="1125" y="570"/>
                  </a:cubicBezTo>
                  <a:lnTo>
                    <a:pt x="81" y="101"/>
                  </a:lnTo>
                  <a:lnTo>
                    <a:pt x="1" y="278"/>
                  </a:lnTo>
                  <a:lnTo>
                    <a:pt x="1131" y="790"/>
                  </a:lnTo>
                  <a:cubicBezTo>
                    <a:pt x="1142" y="797"/>
                    <a:pt x="1156" y="800"/>
                    <a:pt x="1170" y="800"/>
                  </a:cubicBezTo>
                  <a:cubicBezTo>
                    <a:pt x="1202" y="800"/>
                    <a:pt x="1232" y="782"/>
                    <a:pt x="1253" y="758"/>
                  </a:cubicBezTo>
                  <a:cubicBezTo>
                    <a:pt x="1264" y="741"/>
                    <a:pt x="1365" y="591"/>
                    <a:pt x="1323" y="438"/>
                  </a:cubicBezTo>
                  <a:cubicBezTo>
                    <a:pt x="1306" y="383"/>
                    <a:pt x="1264" y="302"/>
                    <a:pt x="1149" y="251"/>
                  </a:cubicBezTo>
                  <a:lnTo>
                    <a:pt x="79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99"/>
            <p:cNvSpPr/>
            <p:nvPr/>
          </p:nvSpPr>
          <p:spPr>
            <a:xfrm>
              <a:off x="4644285" y="2689893"/>
              <a:ext cx="130539" cy="176839"/>
            </a:xfrm>
            <a:custGeom>
              <a:avLst/>
              <a:gdLst/>
              <a:ahLst/>
              <a:cxnLst/>
              <a:rect l="l" t="t" r="r" b="b"/>
              <a:pathLst>
                <a:path w="2498" h="3384" extrusionOk="0">
                  <a:moveTo>
                    <a:pt x="1935" y="0"/>
                  </a:moveTo>
                  <a:cubicBezTo>
                    <a:pt x="1739" y="0"/>
                    <a:pt x="1499" y="58"/>
                    <a:pt x="1245" y="182"/>
                  </a:cubicBezTo>
                  <a:cubicBezTo>
                    <a:pt x="539" y="527"/>
                    <a:pt x="167" y="1397"/>
                    <a:pt x="163" y="1648"/>
                  </a:cubicBezTo>
                  <a:cubicBezTo>
                    <a:pt x="156" y="1894"/>
                    <a:pt x="0" y="3383"/>
                    <a:pt x="0" y="3383"/>
                  </a:cubicBezTo>
                  <a:lnTo>
                    <a:pt x="2042" y="3151"/>
                  </a:lnTo>
                  <a:cubicBezTo>
                    <a:pt x="2042" y="3151"/>
                    <a:pt x="1952" y="1685"/>
                    <a:pt x="2008" y="1306"/>
                  </a:cubicBezTo>
                  <a:cubicBezTo>
                    <a:pt x="2067" y="927"/>
                    <a:pt x="2411" y="495"/>
                    <a:pt x="2411" y="495"/>
                  </a:cubicBezTo>
                  <a:cubicBezTo>
                    <a:pt x="2498" y="182"/>
                    <a:pt x="2284" y="0"/>
                    <a:pt x="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99"/>
            <p:cNvSpPr/>
            <p:nvPr/>
          </p:nvSpPr>
          <p:spPr>
            <a:xfrm>
              <a:off x="4638432" y="2684615"/>
              <a:ext cx="139684" cy="187918"/>
            </a:xfrm>
            <a:custGeom>
              <a:avLst/>
              <a:gdLst/>
              <a:ahLst/>
              <a:cxnLst/>
              <a:rect l="l" t="t" r="r" b="b"/>
              <a:pathLst>
                <a:path w="2673" h="3596" extrusionOk="0">
                  <a:moveTo>
                    <a:pt x="2043" y="200"/>
                  </a:moveTo>
                  <a:cubicBezTo>
                    <a:pt x="2189" y="200"/>
                    <a:pt x="2297" y="235"/>
                    <a:pt x="2363" y="287"/>
                  </a:cubicBezTo>
                  <a:cubicBezTo>
                    <a:pt x="2436" y="350"/>
                    <a:pt x="2457" y="437"/>
                    <a:pt x="2429" y="554"/>
                  </a:cubicBezTo>
                  <a:cubicBezTo>
                    <a:pt x="2363" y="642"/>
                    <a:pt x="2075" y="1031"/>
                    <a:pt x="2022" y="1394"/>
                  </a:cubicBezTo>
                  <a:cubicBezTo>
                    <a:pt x="1970" y="1728"/>
                    <a:pt x="2029" y="2830"/>
                    <a:pt x="2046" y="3164"/>
                  </a:cubicBezTo>
                  <a:lnTo>
                    <a:pt x="223" y="3369"/>
                  </a:lnTo>
                  <a:cubicBezTo>
                    <a:pt x="262" y="3008"/>
                    <a:pt x="369" y="1961"/>
                    <a:pt x="373" y="1749"/>
                  </a:cubicBezTo>
                  <a:cubicBezTo>
                    <a:pt x="379" y="1522"/>
                    <a:pt x="742" y="694"/>
                    <a:pt x="1399" y="371"/>
                  </a:cubicBezTo>
                  <a:cubicBezTo>
                    <a:pt x="1649" y="249"/>
                    <a:pt x="1872" y="200"/>
                    <a:pt x="2043" y="200"/>
                  </a:cubicBezTo>
                  <a:close/>
                  <a:moveTo>
                    <a:pt x="2049" y="0"/>
                  </a:moveTo>
                  <a:cubicBezTo>
                    <a:pt x="1831" y="0"/>
                    <a:pt x="1574" y="65"/>
                    <a:pt x="1312" y="193"/>
                  </a:cubicBezTo>
                  <a:cubicBezTo>
                    <a:pt x="578" y="551"/>
                    <a:pt x="182" y="1442"/>
                    <a:pt x="175" y="1744"/>
                  </a:cubicBezTo>
                  <a:cubicBezTo>
                    <a:pt x="167" y="1985"/>
                    <a:pt x="15" y="3456"/>
                    <a:pt x="15" y="3474"/>
                  </a:cubicBezTo>
                  <a:lnTo>
                    <a:pt x="0" y="3596"/>
                  </a:lnTo>
                  <a:lnTo>
                    <a:pt x="2258" y="3342"/>
                  </a:lnTo>
                  <a:lnTo>
                    <a:pt x="2252" y="3247"/>
                  </a:lnTo>
                  <a:cubicBezTo>
                    <a:pt x="2252" y="3231"/>
                    <a:pt x="2161" y="1786"/>
                    <a:pt x="2216" y="1425"/>
                  </a:cubicBezTo>
                  <a:cubicBezTo>
                    <a:pt x="2269" y="1073"/>
                    <a:pt x="2596" y="666"/>
                    <a:pt x="2600" y="659"/>
                  </a:cubicBezTo>
                  <a:lnTo>
                    <a:pt x="2617" y="625"/>
                  </a:lnTo>
                  <a:cubicBezTo>
                    <a:pt x="2672" y="423"/>
                    <a:pt x="2627" y="249"/>
                    <a:pt x="2488" y="134"/>
                  </a:cubicBezTo>
                  <a:cubicBezTo>
                    <a:pt x="2381" y="44"/>
                    <a:pt x="2228" y="0"/>
                    <a:pt x="204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99"/>
            <p:cNvSpPr/>
            <p:nvPr/>
          </p:nvSpPr>
          <p:spPr>
            <a:xfrm>
              <a:off x="4655206" y="2758507"/>
              <a:ext cx="90196" cy="95109"/>
            </a:xfrm>
            <a:custGeom>
              <a:avLst/>
              <a:gdLst/>
              <a:ahLst/>
              <a:cxnLst/>
              <a:rect l="l" t="t" r="r" b="b"/>
              <a:pathLst>
                <a:path w="1726" h="1820" extrusionOk="0">
                  <a:moveTo>
                    <a:pt x="640" y="1"/>
                  </a:moveTo>
                  <a:cubicBezTo>
                    <a:pt x="577" y="1"/>
                    <a:pt x="532" y="4"/>
                    <a:pt x="514" y="21"/>
                  </a:cubicBezTo>
                  <a:cubicBezTo>
                    <a:pt x="490" y="42"/>
                    <a:pt x="455" y="87"/>
                    <a:pt x="418" y="142"/>
                  </a:cubicBezTo>
                  <a:cubicBezTo>
                    <a:pt x="334" y="261"/>
                    <a:pt x="215" y="428"/>
                    <a:pt x="38" y="553"/>
                  </a:cubicBezTo>
                  <a:cubicBezTo>
                    <a:pt x="28" y="672"/>
                    <a:pt x="13" y="825"/>
                    <a:pt x="0" y="988"/>
                  </a:cubicBezTo>
                  <a:cubicBezTo>
                    <a:pt x="195" y="943"/>
                    <a:pt x="448" y="891"/>
                    <a:pt x="647" y="852"/>
                  </a:cubicBezTo>
                  <a:cubicBezTo>
                    <a:pt x="1019" y="786"/>
                    <a:pt x="1190" y="717"/>
                    <a:pt x="1190" y="717"/>
                  </a:cubicBezTo>
                  <a:lnTo>
                    <a:pt x="1190" y="717"/>
                  </a:lnTo>
                  <a:lnTo>
                    <a:pt x="1127" y="1820"/>
                  </a:lnTo>
                  <a:lnTo>
                    <a:pt x="1725" y="1750"/>
                  </a:lnTo>
                  <a:cubicBezTo>
                    <a:pt x="1712" y="1462"/>
                    <a:pt x="1666" y="602"/>
                    <a:pt x="1683" y="157"/>
                  </a:cubicBezTo>
                  <a:lnTo>
                    <a:pt x="1683" y="157"/>
                  </a:lnTo>
                  <a:cubicBezTo>
                    <a:pt x="1656" y="160"/>
                    <a:pt x="1624" y="163"/>
                    <a:pt x="1597" y="163"/>
                  </a:cubicBezTo>
                  <a:cubicBezTo>
                    <a:pt x="1555" y="163"/>
                    <a:pt x="1513" y="157"/>
                    <a:pt x="1478" y="147"/>
                  </a:cubicBezTo>
                  <a:cubicBezTo>
                    <a:pt x="1207" y="66"/>
                    <a:pt x="835" y="1"/>
                    <a:pt x="6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99"/>
            <p:cNvSpPr/>
            <p:nvPr/>
          </p:nvSpPr>
          <p:spPr>
            <a:xfrm>
              <a:off x="4649719" y="2765562"/>
              <a:ext cx="101275" cy="92966"/>
            </a:xfrm>
            <a:custGeom>
              <a:avLst/>
              <a:gdLst/>
              <a:ahLst/>
              <a:cxnLst/>
              <a:rect l="l" t="t" r="r" b="b"/>
              <a:pathLst>
                <a:path w="1938" h="1779" extrusionOk="0">
                  <a:moveTo>
                    <a:pt x="143" y="418"/>
                  </a:moveTo>
                  <a:lnTo>
                    <a:pt x="143" y="418"/>
                  </a:lnTo>
                  <a:cubicBezTo>
                    <a:pt x="112" y="439"/>
                    <a:pt x="73" y="463"/>
                    <a:pt x="38" y="481"/>
                  </a:cubicBezTo>
                  <a:cubicBezTo>
                    <a:pt x="28" y="596"/>
                    <a:pt x="14" y="731"/>
                    <a:pt x="1" y="874"/>
                  </a:cubicBezTo>
                  <a:cubicBezTo>
                    <a:pt x="35" y="868"/>
                    <a:pt x="67" y="860"/>
                    <a:pt x="105" y="853"/>
                  </a:cubicBezTo>
                  <a:cubicBezTo>
                    <a:pt x="118" y="690"/>
                    <a:pt x="133" y="537"/>
                    <a:pt x="143" y="418"/>
                  </a:cubicBezTo>
                  <a:close/>
                  <a:moveTo>
                    <a:pt x="1889" y="1"/>
                  </a:moveTo>
                  <a:cubicBezTo>
                    <a:pt x="1854" y="12"/>
                    <a:pt x="1823" y="18"/>
                    <a:pt x="1788" y="22"/>
                  </a:cubicBezTo>
                  <a:cubicBezTo>
                    <a:pt x="1771" y="467"/>
                    <a:pt x="1817" y="1327"/>
                    <a:pt x="1830" y="1615"/>
                  </a:cubicBezTo>
                  <a:lnTo>
                    <a:pt x="1232" y="1685"/>
                  </a:lnTo>
                  <a:lnTo>
                    <a:pt x="1225" y="1772"/>
                  </a:lnTo>
                  <a:cubicBezTo>
                    <a:pt x="1225" y="1772"/>
                    <a:pt x="1242" y="1775"/>
                    <a:pt x="1270" y="1779"/>
                  </a:cubicBezTo>
                  <a:lnTo>
                    <a:pt x="1938" y="1703"/>
                  </a:lnTo>
                  <a:cubicBezTo>
                    <a:pt x="1938" y="1703"/>
                    <a:pt x="1862" y="516"/>
                    <a:pt x="1889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99"/>
            <p:cNvSpPr/>
            <p:nvPr/>
          </p:nvSpPr>
          <p:spPr>
            <a:xfrm>
              <a:off x="4554245" y="2560190"/>
              <a:ext cx="301630" cy="232598"/>
            </a:xfrm>
            <a:custGeom>
              <a:avLst/>
              <a:gdLst/>
              <a:ahLst/>
              <a:cxnLst/>
              <a:rect l="l" t="t" r="r" b="b"/>
              <a:pathLst>
                <a:path w="5772" h="4451" extrusionOk="0">
                  <a:moveTo>
                    <a:pt x="2557" y="0"/>
                  </a:moveTo>
                  <a:cubicBezTo>
                    <a:pt x="1963" y="0"/>
                    <a:pt x="1410" y="263"/>
                    <a:pt x="1104" y="897"/>
                  </a:cubicBezTo>
                  <a:cubicBezTo>
                    <a:pt x="919" y="1283"/>
                    <a:pt x="801" y="1537"/>
                    <a:pt x="752" y="1760"/>
                  </a:cubicBezTo>
                  <a:cubicBezTo>
                    <a:pt x="588" y="1861"/>
                    <a:pt x="164" y="2126"/>
                    <a:pt x="77" y="2198"/>
                  </a:cubicBezTo>
                  <a:cubicBezTo>
                    <a:pt x="1" y="2264"/>
                    <a:pt x="279" y="2460"/>
                    <a:pt x="429" y="2553"/>
                  </a:cubicBezTo>
                  <a:cubicBezTo>
                    <a:pt x="137" y="3266"/>
                    <a:pt x="182" y="4021"/>
                    <a:pt x="265" y="4192"/>
                  </a:cubicBezTo>
                  <a:cubicBezTo>
                    <a:pt x="361" y="4383"/>
                    <a:pt x="697" y="4450"/>
                    <a:pt x="1049" y="4450"/>
                  </a:cubicBezTo>
                  <a:cubicBezTo>
                    <a:pt x="1236" y="4450"/>
                    <a:pt x="1428" y="4431"/>
                    <a:pt x="1590" y="4401"/>
                  </a:cubicBezTo>
                  <a:cubicBezTo>
                    <a:pt x="2061" y="4317"/>
                    <a:pt x="2248" y="3865"/>
                    <a:pt x="2377" y="3743"/>
                  </a:cubicBezTo>
                  <a:cubicBezTo>
                    <a:pt x="2412" y="3710"/>
                    <a:pt x="2488" y="3697"/>
                    <a:pt x="2583" y="3697"/>
                  </a:cubicBezTo>
                  <a:cubicBezTo>
                    <a:pt x="2845" y="3697"/>
                    <a:pt x="3262" y="3794"/>
                    <a:pt x="3438" y="3847"/>
                  </a:cubicBezTo>
                  <a:cubicBezTo>
                    <a:pt x="3465" y="3855"/>
                    <a:pt x="3497" y="3859"/>
                    <a:pt x="3531" y="3859"/>
                  </a:cubicBezTo>
                  <a:cubicBezTo>
                    <a:pt x="3800" y="3859"/>
                    <a:pt x="4266" y="3624"/>
                    <a:pt x="4562" y="3232"/>
                  </a:cubicBezTo>
                  <a:cubicBezTo>
                    <a:pt x="5772" y="1637"/>
                    <a:pt x="4038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99"/>
            <p:cNvSpPr/>
            <p:nvPr/>
          </p:nvSpPr>
          <p:spPr>
            <a:xfrm>
              <a:off x="4552260" y="2555017"/>
              <a:ext cx="273673" cy="242997"/>
            </a:xfrm>
            <a:custGeom>
              <a:avLst/>
              <a:gdLst/>
              <a:ahLst/>
              <a:cxnLst/>
              <a:rect l="l" t="t" r="r" b="b"/>
              <a:pathLst>
                <a:path w="5237" h="4650" extrusionOk="0">
                  <a:moveTo>
                    <a:pt x="2596" y="200"/>
                  </a:moveTo>
                  <a:cubicBezTo>
                    <a:pt x="3441" y="200"/>
                    <a:pt x="4360" y="756"/>
                    <a:pt x="4732" y="1501"/>
                  </a:cubicBezTo>
                  <a:cubicBezTo>
                    <a:pt x="4938" y="1911"/>
                    <a:pt x="5070" y="2551"/>
                    <a:pt x="4523" y="3272"/>
                  </a:cubicBezTo>
                  <a:cubicBezTo>
                    <a:pt x="4239" y="3647"/>
                    <a:pt x="3795" y="3861"/>
                    <a:pt x="3571" y="3861"/>
                  </a:cubicBezTo>
                  <a:cubicBezTo>
                    <a:pt x="3546" y="3861"/>
                    <a:pt x="3523" y="3858"/>
                    <a:pt x="3504" y="3853"/>
                  </a:cubicBezTo>
                  <a:cubicBezTo>
                    <a:pt x="3497" y="3850"/>
                    <a:pt x="2986" y="3698"/>
                    <a:pt x="2634" y="3698"/>
                  </a:cubicBezTo>
                  <a:cubicBezTo>
                    <a:pt x="2509" y="3698"/>
                    <a:pt x="2404" y="3717"/>
                    <a:pt x="2349" y="3769"/>
                  </a:cubicBezTo>
                  <a:cubicBezTo>
                    <a:pt x="2311" y="3807"/>
                    <a:pt x="2272" y="3859"/>
                    <a:pt x="2227" y="3922"/>
                  </a:cubicBezTo>
                  <a:cubicBezTo>
                    <a:pt x="2099" y="4103"/>
                    <a:pt x="1924" y="4346"/>
                    <a:pt x="1611" y="4402"/>
                  </a:cubicBezTo>
                  <a:cubicBezTo>
                    <a:pt x="1443" y="4433"/>
                    <a:pt x="1263" y="4449"/>
                    <a:pt x="1094" y="4449"/>
                  </a:cubicBezTo>
                  <a:cubicBezTo>
                    <a:pt x="756" y="4449"/>
                    <a:pt x="460" y="4385"/>
                    <a:pt x="390" y="4245"/>
                  </a:cubicBezTo>
                  <a:cubicBezTo>
                    <a:pt x="331" y="4124"/>
                    <a:pt x="268" y="3404"/>
                    <a:pt x="561" y="2690"/>
                  </a:cubicBezTo>
                  <a:lnTo>
                    <a:pt x="592" y="2614"/>
                  </a:lnTo>
                  <a:lnTo>
                    <a:pt x="519" y="2569"/>
                  </a:lnTo>
                  <a:cubicBezTo>
                    <a:pt x="345" y="2457"/>
                    <a:pt x="258" y="2381"/>
                    <a:pt x="220" y="2342"/>
                  </a:cubicBezTo>
                  <a:cubicBezTo>
                    <a:pt x="317" y="2273"/>
                    <a:pt x="543" y="2127"/>
                    <a:pt x="843" y="1942"/>
                  </a:cubicBezTo>
                  <a:lnTo>
                    <a:pt x="877" y="1921"/>
                  </a:lnTo>
                  <a:lnTo>
                    <a:pt x="888" y="1880"/>
                  </a:lnTo>
                  <a:cubicBezTo>
                    <a:pt x="933" y="1668"/>
                    <a:pt x="1047" y="1420"/>
                    <a:pt x="1232" y="1038"/>
                  </a:cubicBezTo>
                  <a:cubicBezTo>
                    <a:pt x="1493" y="502"/>
                    <a:pt x="1973" y="203"/>
                    <a:pt x="2582" y="200"/>
                  </a:cubicBezTo>
                  <a:close/>
                  <a:moveTo>
                    <a:pt x="2582" y="1"/>
                  </a:moveTo>
                  <a:cubicBezTo>
                    <a:pt x="1890" y="4"/>
                    <a:pt x="1347" y="346"/>
                    <a:pt x="1055" y="954"/>
                  </a:cubicBezTo>
                  <a:cubicBezTo>
                    <a:pt x="874" y="1323"/>
                    <a:pt x="759" y="1573"/>
                    <a:pt x="703" y="1796"/>
                  </a:cubicBezTo>
                  <a:cubicBezTo>
                    <a:pt x="480" y="1936"/>
                    <a:pt x="136" y="2151"/>
                    <a:pt x="53" y="2220"/>
                  </a:cubicBezTo>
                  <a:cubicBezTo>
                    <a:pt x="18" y="2252"/>
                    <a:pt x="0" y="2294"/>
                    <a:pt x="4" y="2336"/>
                  </a:cubicBezTo>
                  <a:cubicBezTo>
                    <a:pt x="8" y="2381"/>
                    <a:pt x="14" y="2471"/>
                    <a:pt x="345" y="2690"/>
                  </a:cubicBezTo>
                  <a:cubicBezTo>
                    <a:pt x="80" y="3394"/>
                    <a:pt x="119" y="4138"/>
                    <a:pt x="212" y="4333"/>
                  </a:cubicBezTo>
                  <a:cubicBezTo>
                    <a:pt x="334" y="4576"/>
                    <a:pt x="718" y="4649"/>
                    <a:pt x="1086" y="4649"/>
                  </a:cubicBezTo>
                  <a:cubicBezTo>
                    <a:pt x="1294" y="4649"/>
                    <a:pt x="1497" y="4625"/>
                    <a:pt x="1646" y="4597"/>
                  </a:cubicBezTo>
                  <a:cubicBezTo>
                    <a:pt x="2043" y="4527"/>
                    <a:pt x="2258" y="4221"/>
                    <a:pt x="2388" y="4036"/>
                  </a:cubicBezTo>
                  <a:cubicBezTo>
                    <a:pt x="2425" y="3981"/>
                    <a:pt x="2460" y="3936"/>
                    <a:pt x="2484" y="3915"/>
                  </a:cubicBezTo>
                  <a:cubicBezTo>
                    <a:pt x="2504" y="3900"/>
                    <a:pt x="2548" y="3894"/>
                    <a:pt x="2610" y="3894"/>
                  </a:cubicBezTo>
                  <a:cubicBezTo>
                    <a:pt x="2806" y="3894"/>
                    <a:pt x="3175" y="3961"/>
                    <a:pt x="3448" y="4041"/>
                  </a:cubicBezTo>
                  <a:cubicBezTo>
                    <a:pt x="3484" y="4051"/>
                    <a:pt x="3524" y="4056"/>
                    <a:pt x="3568" y="4056"/>
                  </a:cubicBezTo>
                  <a:cubicBezTo>
                    <a:pt x="3877" y="4056"/>
                    <a:pt x="4366" y="3807"/>
                    <a:pt x="4680" y="3389"/>
                  </a:cubicBezTo>
                  <a:cubicBezTo>
                    <a:pt x="5153" y="2767"/>
                    <a:pt x="5237" y="2064"/>
                    <a:pt x="4909" y="1410"/>
                  </a:cubicBezTo>
                  <a:cubicBezTo>
                    <a:pt x="4506" y="606"/>
                    <a:pt x="3511" y="1"/>
                    <a:pt x="259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99"/>
            <p:cNvSpPr/>
            <p:nvPr/>
          </p:nvSpPr>
          <p:spPr>
            <a:xfrm>
              <a:off x="4588056" y="2717747"/>
              <a:ext cx="162939" cy="69868"/>
            </a:xfrm>
            <a:custGeom>
              <a:avLst/>
              <a:gdLst/>
              <a:ahLst/>
              <a:cxnLst/>
              <a:rect l="l" t="t" r="r" b="b"/>
              <a:pathLst>
                <a:path w="3118" h="1337" extrusionOk="0">
                  <a:moveTo>
                    <a:pt x="2234" y="1"/>
                  </a:moveTo>
                  <a:cubicBezTo>
                    <a:pt x="2234" y="1"/>
                    <a:pt x="2269" y="171"/>
                    <a:pt x="1932" y="307"/>
                  </a:cubicBezTo>
                  <a:cubicBezTo>
                    <a:pt x="1591" y="442"/>
                    <a:pt x="1521" y="342"/>
                    <a:pt x="1420" y="582"/>
                  </a:cubicBezTo>
                  <a:cubicBezTo>
                    <a:pt x="1319" y="818"/>
                    <a:pt x="1215" y="1089"/>
                    <a:pt x="742" y="1191"/>
                  </a:cubicBezTo>
                  <a:cubicBezTo>
                    <a:pt x="508" y="1243"/>
                    <a:pt x="227" y="1274"/>
                    <a:pt x="1" y="1295"/>
                  </a:cubicBezTo>
                  <a:cubicBezTo>
                    <a:pt x="116" y="1323"/>
                    <a:pt x="258" y="1337"/>
                    <a:pt x="412" y="1337"/>
                  </a:cubicBezTo>
                  <a:cubicBezTo>
                    <a:pt x="579" y="1337"/>
                    <a:pt x="759" y="1319"/>
                    <a:pt x="926" y="1288"/>
                  </a:cubicBezTo>
                  <a:cubicBezTo>
                    <a:pt x="1239" y="1232"/>
                    <a:pt x="1414" y="989"/>
                    <a:pt x="1542" y="808"/>
                  </a:cubicBezTo>
                  <a:cubicBezTo>
                    <a:pt x="1587" y="745"/>
                    <a:pt x="1626" y="693"/>
                    <a:pt x="1664" y="655"/>
                  </a:cubicBezTo>
                  <a:cubicBezTo>
                    <a:pt x="1719" y="603"/>
                    <a:pt x="1824" y="585"/>
                    <a:pt x="1949" y="585"/>
                  </a:cubicBezTo>
                  <a:cubicBezTo>
                    <a:pt x="2300" y="585"/>
                    <a:pt x="2812" y="735"/>
                    <a:pt x="2819" y="739"/>
                  </a:cubicBezTo>
                  <a:cubicBezTo>
                    <a:pt x="2840" y="742"/>
                    <a:pt x="2861" y="745"/>
                    <a:pt x="2888" y="745"/>
                  </a:cubicBezTo>
                  <a:cubicBezTo>
                    <a:pt x="2923" y="745"/>
                    <a:pt x="2965" y="742"/>
                    <a:pt x="3007" y="731"/>
                  </a:cubicBezTo>
                  <a:cubicBezTo>
                    <a:pt x="3101" y="488"/>
                    <a:pt x="3118" y="206"/>
                    <a:pt x="3118" y="206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99"/>
            <p:cNvSpPr/>
            <p:nvPr/>
          </p:nvSpPr>
          <p:spPr>
            <a:xfrm>
              <a:off x="4575723" y="2748317"/>
              <a:ext cx="169471" cy="44419"/>
            </a:xfrm>
            <a:custGeom>
              <a:avLst/>
              <a:gdLst/>
              <a:ahLst/>
              <a:cxnLst/>
              <a:rect l="l" t="t" r="r" b="b"/>
              <a:pathLst>
                <a:path w="3243" h="850" extrusionOk="0">
                  <a:moveTo>
                    <a:pt x="2185" y="0"/>
                  </a:moveTo>
                  <a:cubicBezTo>
                    <a:pt x="2060" y="0"/>
                    <a:pt x="1955" y="18"/>
                    <a:pt x="1900" y="70"/>
                  </a:cubicBezTo>
                  <a:cubicBezTo>
                    <a:pt x="1862" y="108"/>
                    <a:pt x="1823" y="160"/>
                    <a:pt x="1778" y="223"/>
                  </a:cubicBezTo>
                  <a:cubicBezTo>
                    <a:pt x="1650" y="404"/>
                    <a:pt x="1475" y="647"/>
                    <a:pt x="1162" y="703"/>
                  </a:cubicBezTo>
                  <a:cubicBezTo>
                    <a:pt x="995" y="734"/>
                    <a:pt x="815" y="752"/>
                    <a:pt x="648" y="752"/>
                  </a:cubicBezTo>
                  <a:cubicBezTo>
                    <a:pt x="494" y="752"/>
                    <a:pt x="352" y="738"/>
                    <a:pt x="237" y="710"/>
                  </a:cubicBezTo>
                  <a:cubicBezTo>
                    <a:pt x="147" y="721"/>
                    <a:pt x="66" y="727"/>
                    <a:pt x="0" y="731"/>
                  </a:cubicBezTo>
                  <a:cubicBezTo>
                    <a:pt x="153" y="818"/>
                    <a:pt x="394" y="849"/>
                    <a:pt x="644" y="849"/>
                  </a:cubicBezTo>
                  <a:cubicBezTo>
                    <a:pt x="828" y="849"/>
                    <a:pt x="1020" y="832"/>
                    <a:pt x="1179" y="801"/>
                  </a:cubicBezTo>
                  <a:cubicBezTo>
                    <a:pt x="1650" y="717"/>
                    <a:pt x="1837" y="265"/>
                    <a:pt x="1966" y="143"/>
                  </a:cubicBezTo>
                  <a:cubicBezTo>
                    <a:pt x="2001" y="108"/>
                    <a:pt x="2077" y="98"/>
                    <a:pt x="2171" y="98"/>
                  </a:cubicBezTo>
                  <a:cubicBezTo>
                    <a:pt x="2432" y="98"/>
                    <a:pt x="2849" y="196"/>
                    <a:pt x="3027" y="247"/>
                  </a:cubicBezTo>
                  <a:cubicBezTo>
                    <a:pt x="3052" y="254"/>
                    <a:pt x="3079" y="258"/>
                    <a:pt x="3111" y="258"/>
                  </a:cubicBezTo>
                  <a:cubicBezTo>
                    <a:pt x="3135" y="258"/>
                    <a:pt x="3166" y="254"/>
                    <a:pt x="3198" y="251"/>
                  </a:cubicBezTo>
                  <a:cubicBezTo>
                    <a:pt x="3215" y="216"/>
                    <a:pt x="3229" y="181"/>
                    <a:pt x="3243" y="146"/>
                  </a:cubicBezTo>
                  <a:lnTo>
                    <a:pt x="3243" y="146"/>
                  </a:lnTo>
                  <a:cubicBezTo>
                    <a:pt x="3201" y="157"/>
                    <a:pt x="3159" y="160"/>
                    <a:pt x="3124" y="160"/>
                  </a:cubicBezTo>
                  <a:cubicBezTo>
                    <a:pt x="3097" y="160"/>
                    <a:pt x="3076" y="157"/>
                    <a:pt x="3055" y="154"/>
                  </a:cubicBezTo>
                  <a:cubicBezTo>
                    <a:pt x="3048" y="150"/>
                    <a:pt x="2536" y="0"/>
                    <a:pt x="2185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99"/>
            <p:cNvSpPr/>
            <p:nvPr/>
          </p:nvSpPr>
          <p:spPr>
            <a:xfrm>
              <a:off x="4608279" y="2651014"/>
              <a:ext cx="13639" cy="1865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189" y="0"/>
                  </a:moveTo>
                  <a:cubicBezTo>
                    <a:pt x="143" y="0"/>
                    <a:pt x="82" y="56"/>
                    <a:pt x="45" y="140"/>
                  </a:cubicBezTo>
                  <a:cubicBezTo>
                    <a:pt x="0" y="234"/>
                    <a:pt x="4" y="328"/>
                    <a:pt x="52" y="352"/>
                  </a:cubicBezTo>
                  <a:cubicBezTo>
                    <a:pt x="59" y="355"/>
                    <a:pt x="66" y="357"/>
                    <a:pt x="73" y="357"/>
                  </a:cubicBezTo>
                  <a:cubicBezTo>
                    <a:pt x="120" y="357"/>
                    <a:pt x="180" y="301"/>
                    <a:pt x="219" y="216"/>
                  </a:cubicBezTo>
                  <a:cubicBezTo>
                    <a:pt x="261" y="123"/>
                    <a:pt x="258" y="28"/>
                    <a:pt x="209" y="4"/>
                  </a:cubicBezTo>
                  <a:cubicBezTo>
                    <a:pt x="203" y="1"/>
                    <a:pt x="196" y="0"/>
                    <a:pt x="18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99"/>
            <p:cNvSpPr/>
            <p:nvPr/>
          </p:nvSpPr>
          <p:spPr>
            <a:xfrm>
              <a:off x="4614603" y="2626087"/>
              <a:ext cx="18238" cy="18290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152" y="1"/>
                  </a:moveTo>
                  <a:cubicBezTo>
                    <a:pt x="99" y="1"/>
                    <a:pt x="49" y="28"/>
                    <a:pt x="26" y="50"/>
                  </a:cubicBezTo>
                  <a:cubicBezTo>
                    <a:pt x="5" y="67"/>
                    <a:pt x="0" y="99"/>
                    <a:pt x="21" y="120"/>
                  </a:cubicBezTo>
                  <a:cubicBezTo>
                    <a:pt x="30" y="131"/>
                    <a:pt x="43" y="136"/>
                    <a:pt x="57" y="136"/>
                  </a:cubicBezTo>
                  <a:cubicBezTo>
                    <a:pt x="69" y="136"/>
                    <a:pt x="81" y="131"/>
                    <a:pt x="91" y="123"/>
                  </a:cubicBezTo>
                  <a:cubicBezTo>
                    <a:pt x="91" y="123"/>
                    <a:pt x="120" y="99"/>
                    <a:pt x="148" y="99"/>
                  </a:cubicBezTo>
                  <a:cubicBezTo>
                    <a:pt x="153" y="99"/>
                    <a:pt x="159" y="100"/>
                    <a:pt x="164" y="102"/>
                  </a:cubicBezTo>
                  <a:cubicBezTo>
                    <a:pt x="182" y="109"/>
                    <a:pt x="227" y="144"/>
                    <a:pt x="244" y="304"/>
                  </a:cubicBezTo>
                  <a:cubicBezTo>
                    <a:pt x="248" y="332"/>
                    <a:pt x="268" y="349"/>
                    <a:pt x="297" y="349"/>
                  </a:cubicBezTo>
                  <a:lnTo>
                    <a:pt x="300" y="349"/>
                  </a:lnTo>
                  <a:cubicBezTo>
                    <a:pt x="328" y="346"/>
                    <a:pt x="349" y="322"/>
                    <a:pt x="345" y="293"/>
                  </a:cubicBezTo>
                  <a:cubicBezTo>
                    <a:pt x="324" y="134"/>
                    <a:pt x="276" y="40"/>
                    <a:pt x="199" y="9"/>
                  </a:cubicBezTo>
                  <a:cubicBezTo>
                    <a:pt x="183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99"/>
            <p:cNvSpPr/>
            <p:nvPr/>
          </p:nvSpPr>
          <p:spPr>
            <a:xfrm>
              <a:off x="4571543" y="2711058"/>
              <a:ext cx="23882" cy="15102"/>
            </a:xfrm>
            <a:custGeom>
              <a:avLst/>
              <a:gdLst/>
              <a:ahLst/>
              <a:cxnLst/>
              <a:rect l="l" t="t" r="r" b="b"/>
              <a:pathLst>
                <a:path w="457" h="289" extrusionOk="0">
                  <a:moveTo>
                    <a:pt x="52" y="0"/>
                  </a:moveTo>
                  <a:cubicBezTo>
                    <a:pt x="25" y="0"/>
                    <a:pt x="0" y="24"/>
                    <a:pt x="0" y="48"/>
                  </a:cubicBezTo>
                  <a:cubicBezTo>
                    <a:pt x="0" y="59"/>
                    <a:pt x="7" y="289"/>
                    <a:pt x="407" y="289"/>
                  </a:cubicBezTo>
                  <a:cubicBezTo>
                    <a:pt x="435" y="289"/>
                    <a:pt x="456" y="268"/>
                    <a:pt x="456" y="241"/>
                  </a:cubicBezTo>
                  <a:cubicBezTo>
                    <a:pt x="456" y="212"/>
                    <a:pt x="435" y="191"/>
                    <a:pt x="407" y="191"/>
                  </a:cubicBezTo>
                  <a:cubicBezTo>
                    <a:pt x="111" y="191"/>
                    <a:pt x="101" y="56"/>
                    <a:pt x="101" y="48"/>
                  </a:cubicBezTo>
                  <a:cubicBezTo>
                    <a:pt x="101" y="21"/>
                    <a:pt x="77" y="0"/>
                    <a:pt x="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99"/>
            <p:cNvSpPr/>
            <p:nvPr/>
          </p:nvSpPr>
          <p:spPr>
            <a:xfrm>
              <a:off x="4484064" y="3391241"/>
              <a:ext cx="263900" cy="1085597"/>
            </a:xfrm>
            <a:custGeom>
              <a:avLst/>
              <a:gdLst/>
              <a:ahLst/>
              <a:cxnLst/>
              <a:rect l="l" t="t" r="r" b="b"/>
              <a:pathLst>
                <a:path w="5050" h="20774" extrusionOk="0">
                  <a:moveTo>
                    <a:pt x="1243" y="0"/>
                  </a:moveTo>
                  <a:lnTo>
                    <a:pt x="1086" y="1931"/>
                  </a:lnTo>
                  <a:cubicBezTo>
                    <a:pt x="1086" y="1931"/>
                    <a:pt x="1" y="9644"/>
                    <a:pt x="53" y="10531"/>
                  </a:cubicBezTo>
                  <a:cubicBezTo>
                    <a:pt x="105" y="11419"/>
                    <a:pt x="220" y="20565"/>
                    <a:pt x="220" y="20565"/>
                  </a:cubicBezTo>
                  <a:lnTo>
                    <a:pt x="1525" y="20774"/>
                  </a:lnTo>
                  <a:lnTo>
                    <a:pt x="2993" y="10625"/>
                  </a:lnTo>
                  <a:lnTo>
                    <a:pt x="5049" y="31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99"/>
            <p:cNvSpPr/>
            <p:nvPr/>
          </p:nvSpPr>
          <p:spPr>
            <a:xfrm>
              <a:off x="4478786" y="3385545"/>
              <a:ext cx="275502" cy="1097303"/>
            </a:xfrm>
            <a:custGeom>
              <a:avLst/>
              <a:gdLst/>
              <a:ahLst/>
              <a:cxnLst/>
              <a:rect l="l" t="t" r="r" b="b"/>
              <a:pathLst>
                <a:path w="5272" h="20998" extrusionOk="0">
                  <a:moveTo>
                    <a:pt x="1435" y="217"/>
                  </a:moveTo>
                  <a:lnTo>
                    <a:pt x="5032" y="512"/>
                  </a:lnTo>
                  <a:lnTo>
                    <a:pt x="2996" y="10720"/>
                  </a:lnTo>
                  <a:lnTo>
                    <a:pt x="1542" y="20768"/>
                  </a:lnTo>
                  <a:lnTo>
                    <a:pt x="422" y="20591"/>
                  </a:lnTo>
                  <a:cubicBezTo>
                    <a:pt x="408" y="19669"/>
                    <a:pt x="300" y="11468"/>
                    <a:pt x="251" y="10633"/>
                  </a:cubicBezTo>
                  <a:cubicBezTo>
                    <a:pt x="203" y="9767"/>
                    <a:pt x="1274" y="2130"/>
                    <a:pt x="1284" y="2046"/>
                  </a:cubicBezTo>
                  <a:lnTo>
                    <a:pt x="1435" y="217"/>
                  </a:lnTo>
                  <a:close/>
                  <a:moveTo>
                    <a:pt x="1253" y="0"/>
                  </a:moveTo>
                  <a:lnTo>
                    <a:pt x="1086" y="2025"/>
                  </a:lnTo>
                  <a:cubicBezTo>
                    <a:pt x="1045" y="2338"/>
                    <a:pt x="1" y="9760"/>
                    <a:pt x="53" y="10643"/>
                  </a:cubicBezTo>
                  <a:cubicBezTo>
                    <a:pt x="105" y="11520"/>
                    <a:pt x="224" y="20583"/>
                    <a:pt x="224" y="20674"/>
                  </a:cubicBezTo>
                  <a:lnTo>
                    <a:pt x="224" y="20758"/>
                  </a:lnTo>
                  <a:lnTo>
                    <a:pt x="1709" y="20997"/>
                  </a:lnTo>
                  <a:lnTo>
                    <a:pt x="3191" y="10755"/>
                  </a:lnTo>
                  <a:lnTo>
                    <a:pt x="5247" y="439"/>
                  </a:lnTo>
                  <a:lnTo>
                    <a:pt x="5271" y="331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99"/>
            <p:cNvSpPr/>
            <p:nvPr/>
          </p:nvSpPr>
          <p:spPr>
            <a:xfrm>
              <a:off x="4536269" y="3758820"/>
              <a:ext cx="102947" cy="697167"/>
            </a:xfrm>
            <a:custGeom>
              <a:avLst/>
              <a:gdLst/>
              <a:ahLst/>
              <a:cxnLst/>
              <a:rect l="l" t="t" r="r" b="b"/>
              <a:pathLst>
                <a:path w="1970" h="13341" extrusionOk="0">
                  <a:moveTo>
                    <a:pt x="1823" y="1"/>
                  </a:moveTo>
                  <a:cubicBezTo>
                    <a:pt x="1817" y="28"/>
                    <a:pt x="1316" y="2965"/>
                    <a:pt x="943" y="4391"/>
                  </a:cubicBezTo>
                  <a:cubicBezTo>
                    <a:pt x="564" y="5842"/>
                    <a:pt x="564" y="7314"/>
                    <a:pt x="564" y="8869"/>
                  </a:cubicBezTo>
                  <a:cubicBezTo>
                    <a:pt x="564" y="10413"/>
                    <a:pt x="7" y="13284"/>
                    <a:pt x="1" y="13312"/>
                  </a:cubicBezTo>
                  <a:lnTo>
                    <a:pt x="147" y="13340"/>
                  </a:lnTo>
                  <a:cubicBezTo>
                    <a:pt x="153" y="13312"/>
                    <a:pt x="714" y="10428"/>
                    <a:pt x="714" y="8869"/>
                  </a:cubicBezTo>
                  <a:cubicBezTo>
                    <a:pt x="714" y="7321"/>
                    <a:pt x="714" y="5863"/>
                    <a:pt x="1089" y="4426"/>
                  </a:cubicBezTo>
                  <a:cubicBezTo>
                    <a:pt x="1462" y="2996"/>
                    <a:pt x="1963" y="53"/>
                    <a:pt x="1970" y="25"/>
                  </a:cubicBezTo>
                  <a:lnTo>
                    <a:pt x="18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99"/>
            <p:cNvSpPr/>
            <p:nvPr/>
          </p:nvSpPr>
          <p:spPr>
            <a:xfrm>
              <a:off x="4575880" y="3340865"/>
              <a:ext cx="283706" cy="1146164"/>
            </a:xfrm>
            <a:custGeom>
              <a:avLst/>
              <a:gdLst/>
              <a:ahLst/>
              <a:cxnLst/>
              <a:rect l="l" t="t" r="r" b="b"/>
              <a:pathLst>
                <a:path w="5429" h="21933" extrusionOk="0">
                  <a:moveTo>
                    <a:pt x="3594" y="1"/>
                  </a:moveTo>
                  <a:cubicBezTo>
                    <a:pt x="3189" y="1"/>
                    <a:pt x="2649" y="218"/>
                    <a:pt x="2133" y="487"/>
                  </a:cubicBezTo>
                  <a:lnTo>
                    <a:pt x="1" y="3869"/>
                  </a:lnTo>
                  <a:lnTo>
                    <a:pt x="999" y="4773"/>
                  </a:lnTo>
                  <a:cubicBezTo>
                    <a:pt x="999" y="4773"/>
                    <a:pt x="1490" y="12111"/>
                    <a:pt x="1803" y="12633"/>
                  </a:cubicBezTo>
                  <a:cubicBezTo>
                    <a:pt x="2116" y="13155"/>
                    <a:pt x="4123" y="21724"/>
                    <a:pt x="4123" y="21724"/>
                  </a:cubicBezTo>
                  <a:lnTo>
                    <a:pt x="5428" y="21933"/>
                  </a:lnTo>
                  <a:lnTo>
                    <a:pt x="4555" y="11781"/>
                  </a:lnTo>
                  <a:lnTo>
                    <a:pt x="4075" y="3365"/>
                  </a:lnTo>
                  <a:cubicBezTo>
                    <a:pt x="4075" y="3365"/>
                    <a:pt x="4701" y="1538"/>
                    <a:pt x="4179" y="338"/>
                  </a:cubicBezTo>
                  <a:cubicBezTo>
                    <a:pt x="4075" y="97"/>
                    <a:pt x="3864" y="1"/>
                    <a:pt x="359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99"/>
            <p:cNvSpPr/>
            <p:nvPr/>
          </p:nvSpPr>
          <p:spPr>
            <a:xfrm>
              <a:off x="4572431" y="3335796"/>
              <a:ext cx="292799" cy="1157451"/>
            </a:xfrm>
            <a:custGeom>
              <a:avLst/>
              <a:gdLst/>
              <a:ahLst/>
              <a:cxnLst/>
              <a:rect l="l" t="t" r="r" b="b"/>
              <a:pathLst>
                <a:path w="5603" h="22149" extrusionOk="0">
                  <a:moveTo>
                    <a:pt x="3661" y="0"/>
                  </a:moveTo>
                  <a:cubicBezTo>
                    <a:pt x="3289" y="0"/>
                    <a:pt x="2784" y="167"/>
                    <a:pt x="2154" y="497"/>
                  </a:cubicBezTo>
                  <a:lnTo>
                    <a:pt x="2244" y="671"/>
                  </a:lnTo>
                  <a:cubicBezTo>
                    <a:pt x="2846" y="357"/>
                    <a:pt x="3327" y="197"/>
                    <a:pt x="3661" y="197"/>
                  </a:cubicBezTo>
                  <a:cubicBezTo>
                    <a:pt x="3752" y="197"/>
                    <a:pt x="3833" y="209"/>
                    <a:pt x="3901" y="233"/>
                  </a:cubicBezTo>
                  <a:cubicBezTo>
                    <a:pt x="4019" y="274"/>
                    <a:pt x="4102" y="355"/>
                    <a:pt x="4155" y="472"/>
                  </a:cubicBezTo>
                  <a:cubicBezTo>
                    <a:pt x="4656" y="1625"/>
                    <a:pt x="4054" y="3409"/>
                    <a:pt x="4047" y="3430"/>
                  </a:cubicBezTo>
                  <a:lnTo>
                    <a:pt x="4043" y="3447"/>
                  </a:lnTo>
                  <a:lnTo>
                    <a:pt x="4520" y="11884"/>
                  </a:lnTo>
                  <a:lnTo>
                    <a:pt x="5383" y="21911"/>
                  </a:lnTo>
                  <a:lnTo>
                    <a:pt x="4269" y="21734"/>
                  </a:lnTo>
                  <a:cubicBezTo>
                    <a:pt x="4071" y="20881"/>
                    <a:pt x="2262" y="13189"/>
                    <a:pt x="1956" y="12678"/>
                  </a:cubicBezTo>
                  <a:cubicBezTo>
                    <a:pt x="1733" y="12308"/>
                    <a:pt x="1361" y="7804"/>
                    <a:pt x="1162" y="4864"/>
                  </a:cubicBezTo>
                  <a:lnTo>
                    <a:pt x="1159" y="4822"/>
                  </a:lnTo>
                  <a:lnTo>
                    <a:pt x="136" y="3893"/>
                  </a:lnTo>
                  <a:lnTo>
                    <a:pt x="1" y="4039"/>
                  </a:lnTo>
                  <a:lnTo>
                    <a:pt x="968" y="4915"/>
                  </a:lnTo>
                  <a:cubicBezTo>
                    <a:pt x="1030" y="5837"/>
                    <a:pt x="1472" y="12260"/>
                    <a:pt x="1785" y="12779"/>
                  </a:cubicBezTo>
                  <a:cubicBezTo>
                    <a:pt x="2036" y="13196"/>
                    <a:pt x="3535" y="19465"/>
                    <a:pt x="4092" y="21845"/>
                  </a:cubicBezTo>
                  <a:lnTo>
                    <a:pt x="4106" y="21908"/>
                  </a:lnTo>
                  <a:lnTo>
                    <a:pt x="5602" y="22148"/>
                  </a:lnTo>
                  <a:lnTo>
                    <a:pt x="5602" y="22148"/>
                  </a:lnTo>
                  <a:lnTo>
                    <a:pt x="4719" y="11870"/>
                  </a:lnTo>
                  <a:lnTo>
                    <a:pt x="4242" y="3475"/>
                  </a:lnTo>
                  <a:cubicBezTo>
                    <a:pt x="4311" y="3266"/>
                    <a:pt x="4847" y="1565"/>
                    <a:pt x="4340" y="396"/>
                  </a:cubicBezTo>
                  <a:cubicBezTo>
                    <a:pt x="4263" y="226"/>
                    <a:pt x="4137" y="107"/>
                    <a:pt x="3967" y="48"/>
                  </a:cubicBezTo>
                  <a:cubicBezTo>
                    <a:pt x="3878" y="16"/>
                    <a:pt x="3776" y="0"/>
                    <a:pt x="366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99"/>
            <p:cNvSpPr/>
            <p:nvPr/>
          </p:nvSpPr>
          <p:spPr>
            <a:xfrm>
              <a:off x="4736100" y="3699560"/>
              <a:ext cx="100021" cy="752717"/>
            </a:xfrm>
            <a:custGeom>
              <a:avLst/>
              <a:gdLst/>
              <a:ahLst/>
              <a:cxnLst/>
              <a:rect l="l" t="t" r="r" b="b"/>
              <a:pathLst>
                <a:path w="1914" h="14404" extrusionOk="0">
                  <a:moveTo>
                    <a:pt x="150" y="0"/>
                  </a:moveTo>
                  <a:lnTo>
                    <a:pt x="0" y="3"/>
                  </a:lnTo>
                  <a:cubicBezTo>
                    <a:pt x="24" y="1524"/>
                    <a:pt x="150" y="2645"/>
                    <a:pt x="386" y="3427"/>
                  </a:cubicBezTo>
                  <a:cubicBezTo>
                    <a:pt x="540" y="3935"/>
                    <a:pt x="522" y="4840"/>
                    <a:pt x="511" y="5438"/>
                  </a:cubicBezTo>
                  <a:cubicBezTo>
                    <a:pt x="511" y="5570"/>
                    <a:pt x="508" y="5692"/>
                    <a:pt x="508" y="5793"/>
                  </a:cubicBezTo>
                  <a:cubicBezTo>
                    <a:pt x="508" y="5929"/>
                    <a:pt x="494" y="5985"/>
                    <a:pt x="480" y="6041"/>
                  </a:cubicBezTo>
                  <a:cubicBezTo>
                    <a:pt x="431" y="6214"/>
                    <a:pt x="400" y="6329"/>
                    <a:pt x="824" y="8260"/>
                  </a:cubicBezTo>
                  <a:cubicBezTo>
                    <a:pt x="1381" y="10800"/>
                    <a:pt x="1760" y="14370"/>
                    <a:pt x="1764" y="14404"/>
                  </a:cubicBezTo>
                  <a:lnTo>
                    <a:pt x="1913" y="14391"/>
                  </a:lnTo>
                  <a:cubicBezTo>
                    <a:pt x="1910" y="14355"/>
                    <a:pt x="1531" y="10775"/>
                    <a:pt x="970" y="8228"/>
                  </a:cubicBezTo>
                  <a:cubicBezTo>
                    <a:pt x="553" y="6333"/>
                    <a:pt x="585" y="6221"/>
                    <a:pt x="623" y="6078"/>
                  </a:cubicBezTo>
                  <a:cubicBezTo>
                    <a:pt x="640" y="6015"/>
                    <a:pt x="657" y="5950"/>
                    <a:pt x="657" y="5793"/>
                  </a:cubicBezTo>
                  <a:cubicBezTo>
                    <a:pt x="657" y="5692"/>
                    <a:pt x="661" y="5574"/>
                    <a:pt x="661" y="5438"/>
                  </a:cubicBezTo>
                  <a:cubicBezTo>
                    <a:pt x="671" y="4833"/>
                    <a:pt x="686" y="3915"/>
                    <a:pt x="529" y="3385"/>
                  </a:cubicBezTo>
                  <a:cubicBezTo>
                    <a:pt x="296" y="2613"/>
                    <a:pt x="174" y="1506"/>
                    <a:pt x="15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99"/>
            <p:cNvSpPr/>
            <p:nvPr/>
          </p:nvSpPr>
          <p:spPr>
            <a:xfrm>
              <a:off x="4736100" y="3473390"/>
              <a:ext cx="11288" cy="175690"/>
            </a:xfrm>
            <a:custGeom>
              <a:avLst/>
              <a:gdLst/>
              <a:ahLst/>
              <a:cxnLst/>
              <a:rect l="l" t="t" r="r" b="b"/>
              <a:pathLst>
                <a:path w="216" h="3362" extrusionOk="0">
                  <a:moveTo>
                    <a:pt x="101" y="0"/>
                  </a:moveTo>
                  <a:lnTo>
                    <a:pt x="13" y="42"/>
                  </a:lnTo>
                  <a:lnTo>
                    <a:pt x="84" y="73"/>
                  </a:lnTo>
                  <a:lnTo>
                    <a:pt x="13" y="101"/>
                  </a:lnTo>
                  <a:cubicBezTo>
                    <a:pt x="21" y="129"/>
                    <a:pt x="59" y="411"/>
                    <a:pt x="7" y="2899"/>
                  </a:cubicBezTo>
                  <a:cubicBezTo>
                    <a:pt x="3" y="3055"/>
                    <a:pt x="0" y="3212"/>
                    <a:pt x="0" y="3358"/>
                  </a:cubicBezTo>
                  <a:lnTo>
                    <a:pt x="146" y="3361"/>
                  </a:lnTo>
                  <a:cubicBezTo>
                    <a:pt x="150" y="3212"/>
                    <a:pt x="153" y="3058"/>
                    <a:pt x="156" y="2902"/>
                  </a:cubicBezTo>
                  <a:cubicBezTo>
                    <a:pt x="216" y="28"/>
                    <a:pt x="174" y="18"/>
                    <a:pt x="10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99"/>
            <p:cNvSpPr/>
            <p:nvPr/>
          </p:nvSpPr>
          <p:spPr>
            <a:xfrm>
              <a:off x="4572065" y="3444126"/>
              <a:ext cx="24613" cy="104567"/>
            </a:xfrm>
            <a:custGeom>
              <a:avLst/>
              <a:gdLst/>
              <a:ahLst/>
              <a:cxnLst/>
              <a:rect l="l" t="t" r="r" b="b"/>
              <a:pathLst>
                <a:path w="471" h="2001" extrusionOk="0">
                  <a:moveTo>
                    <a:pt x="328" y="0"/>
                  </a:moveTo>
                  <a:cubicBezTo>
                    <a:pt x="289" y="0"/>
                    <a:pt x="255" y="28"/>
                    <a:pt x="251" y="69"/>
                  </a:cubicBezTo>
                  <a:lnTo>
                    <a:pt x="209" y="943"/>
                  </a:lnTo>
                  <a:lnTo>
                    <a:pt x="8" y="1548"/>
                  </a:lnTo>
                  <a:cubicBezTo>
                    <a:pt x="0" y="1572"/>
                    <a:pt x="8" y="1601"/>
                    <a:pt x="21" y="1618"/>
                  </a:cubicBezTo>
                  <a:lnTo>
                    <a:pt x="328" y="1976"/>
                  </a:lnTo>
                  <a:cubicBezTo>
                    <a:pt x="345" y="1994"/>
                    <a:pt x="366" y="2001"/>
                    <a:pt x="387" y="2001"/>
                  </a:cubicBezTo>
                  <a:cubicBezTo>
                    <a:pt x="404" y="2001"/>
                    <a:pt x="422" y="1997"/>
                    <a:pt x="435" y="1983"/>
                  </a:cubicBezTo>
                  <a:cubicBezTo>
                    <a:pt x="467" y="1959"/>
                    <a:pt x="470" y="1911"/>
                    <a:pt x="443" y="1879"/>
                  </a:cubicBezTo>
                  <a:lnTo>
                    <a:pt x="164" y="1556"/>
                  </a:lnTo>
                  <a:lnTo>
                    <a:pt x="355" y="981"/>
                  </a:lnTo>
                  <a:cubicBezTo>
                    <a:pt x="355" y="974"/>
                    <a:pt x="359" y="967"/>
                    <a:pt x="359" y="960"/>
                  </a:cubicBezTo>
                  <a:lnTo>
                    <a:pt x="401" y="77"/>
                  </a:lnTo>
                  <a:cubicBezTo>
                    <a:pt x="401" y="35"/>
                    <a:pt x="369" y="0"/>
                    <a:pt x="32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99"/>
            <p:cNvSpPr/>
            <p:nvPr/>
          </p:nvSpPr>
          <p:spPr>
            <a:xfrm>
              <a:off x="4563913" y="3471561"/>
              <a:ext cx="104567" cy="28062"/>
            </a:xfrm>
            <a:custGeom>
              <a:avLst/>
              <a:gdLst/>
              <a:ahLst/>
              <a:cxnLst/>
              <a:rect l="l" t="t" r="r" b="b"/>
              <a:pathLst>
                <a:path w="2001" h="537" extrusionOk="0">
                  <a:moveTo>
                    <a:pt x="82" y="0"/>
                  </a:moveTo>
                  <a:cubicBezTo>
                    <a:pt x="63" y="0"/>
                    <a:pt x="44" y="7"/>
                    <a:pt x="28" y="21"/>
                  </a:cubicBezTo>
                  <a:cubicBezTo>
                    <a:pt x="0" y="53"/>
                    <a:pt x="0" y="98"/>
                    <a:pt x="28" y="129"/>
                  </a:cubicBezTo>
                  <a:cubicBezTo>
                    <a:pt x="49" y="146"/>
                    <a:pt x="453" y="536"/>
                    <a:pt x="1441" y="536"/>
                  </a:cubicBezTo>
                  <a:cubicBezTo>
                    <a:pt x="1590" y="536"/>
                    <a:pt x="1754" y="525"/>
                    <a:pt x="1931" y="505"/>
                  </a:cubicBezTo>
                  <a:cubicBezTo>
                    <a:pt x="1969" y="501"/>
                    <a:pt x="2001" y="467"/>
                    <a:pt x="1993" y="425"/>
                  </a:cubicBezTo>
                  <a:cubicBezTo>
                    <a:pt x="1990" y="387"/>
                    <a:pt x="1962" y="358"/>
                    <a:pt x="1925" y="358"/>
                  </a:cubicBezTo>
                  <a:cubicBezTo>
                    <a:pt x="1921" y="358"/>
                    <a:pt x="1918" y="358"/>
                    <a:pt x="1914" y="358"/>
                  </a:cubicBezTo>
                  <a:cubicBezTo>
                    <a:pt x="1745" y="378"/>
                    <a:pt x="1590" y="386"/>
                    <a:pt x="1447" y="386"/>
                  </a:cubicBezTo>
                  <a:cubicBezTo>
                    <a:pt x="519" y="386"/>
                    <a:pt x="139" y="28"/>
                    <a:pt x="135" y="21"/>
                  </a:cubicBezTo>
                  <a:cubicBezTo>
                    <a:pt x="120" y="7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99"/>
            <p:cNvSpPr/>
            <p:nvPr/>
          </p:nvSpPr>
          <p:spPr>
            <a:xfrm>
              <a:off x="4545153" y="3340865"/>
              <a:ext cx="259877" cy="117057"/>
            </a:xfrm>
            <a:custGeom>
              <a:avLst/>
              <a:gdLst/>
              <a:ahLst/>
              <a:cxnLst/>
              <a:rect l="l" t="t" r="r" b="b"/>
              <a:pathLst>
                <a:path w="4973" h="2240" extrusionOk="0">
                  <a:moveTo>
                    <a:pt x="4182" y="1"/>
                  </a:moveTo>
                  <a:cubicBezTo>
                    <a:pt x="3777" y="1"/>
                    <a:pt x="3237" y="218"/>
                    <a:pt x="2721" y="487"/>
                  </a:cubicBezTo>
                  <a:lnTo>
                    <a:pt x="2304" y="1148"/>
                  </a:lnTo>
                  <a:lnTo>
                    <a:pt x="74" y="964"/>
                  </a:lnTo>
                  <a:lnTo>
                    <a:pt x="1" y="1841"/>
                  </a:lnTo>
                  <a:cubicBezTo>
                    <a:pt x="363" y="2000"/>
                    <a:pt x="1354" y="2239"/>
                    <a:pt x="2431" y="2239"/>
                  </a:cubicBezTo>
                  <a:cubicBezTo>
                    <a:pt x="2810" y="2239"/>
                    <a:pt x="3200" y="2210"/>
                    <a:pt x="3577" y="2136"/>
                  </a:cubicBezTo>
                  <a:cubicBezTo>
                    <a:pt x="4573" y="1941"/>
                    <a:pt x="4632" y="1663"/>
                    <a:pt x="4973" y="1433"/>
                  </a:cubicBezTo>
                  <a:cubicBezTo>
                    <a:pt x="4969" y="1054"/>
                    <a:pt x="4913" y="672"/>
                    <a:pt x="4767" y="338"/>
                  </a:cubicBezTo>
                  <a:cubicBezTo>
                    <a:pt x="4663" y="97"/>
                    <a:pt x="4452" y="1"/>
                    <a:pt x="418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99"/>
            <p:cNvSpPr/>
            <p:nvPr/>
          </p:nvSpPr>
          <p:spPr>
            <a:xfrm>
              <a:off x="4559367" y="3422857"/>
              <a:ext cx="32034" cy="25136"/>
            </a:xfrm>
            <a:custGeom>
              <a:avLst/>
              <a:gdLst/>
              <a:ahLst/>
              <a:cxnLst/>
              <a:rect l="l" t="t" r="r" b="b"/>
              <a:pathLst>
                <a:path w="613" h="481" extrusionOk="0">
                  <a:moveTo>
                    <a:pt x="25" y="0"/>
                  </a:moveTo>
                  <a:lnTo>
                    <a:pt x="0" y="351"/>
                  </a:lnTo>
                  <a:lnTo>
                    <a:pt x="567" y="481"/>
                  </a:lnTo>
                  <a:lnTo>
                    <a:pt x="61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99"/>
            <p:cNvSpPr/>
            <p:nvPr/>
          </p:nvSpPr>
          <p:spPr>
            <a:xfrm>
              <a:off x="4555343" y="3418833"/>
              <a:ext cx="40238" cy="34072"/>
            </a:xfrm>
            <a:custGeom>
              <a:avLst/>
              <a:gdLst/>
              <a:ahLst/>
              <a:cxnLst/>
              <a:rect l="l" t="t" r="r" b="b"/>
              <a:pathLst>
                <a:path w="770" h="652" extrusionOk="0">
                  <a:moveTo>
                    <a:pt x="171" y="153"/>
                  </a:moveTo>
                  <a:lnTo>
                    <a:pt x="606" y="171"/>
                  </a:lnTo>
                  <a:lnTo>
                    <a:pt x="578" y="467"/>
                  </a:lnTo>
                  <a:lnTo>
                    <a:pt x="158" y="370"/>
                  </a:lnTo>
                  <a:lnTo>
                    <a:pt x="171" y="153"/>
                  </a:lnTo>
                  <a:close/>
                  <a:moveTo>
                    <a:pt x="32" y="1"/>
                  </a:moveTo>
                  <a:lnTo>
                    <a:pt x="1" y="484"/>
                  </a:lnTo>
                  <a:lnTo>
                    <a:pt x="710" y="651"/>
                  </a:lnTo>
                  <a:lnTo>
                    <a:pt x="770" y="28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99"/>
            <p:cNvSpPr/>
            <p:nvPr/>
          </p:nvSpPr>
          <p:spPr>
            <a:xfrm>
              <a:off x="4762281" y="3399550"/>
              <a:ext cx="22784" cy="50428"/>
            </a:xfrm>
            <a:custGeom>
              <a:avLst/>
              <a:gdLst/>
              <a:ahLst/>
              <a:cxnLst/>
              <a:rect l="l" t="t" r="r" b="b"/>
              <a:pathLst>
                <a:path w="436" h="965" extrusionOk="0">
                  <a:moveTo>
                    <a:pt x="289" y="1"/>
                  </a:moveTo>
                  <a:lnTo>
                    <a:pt x="0" y="98"/>
                  </a:lnTo>
                  <a:lnTo>
                    <a:pt x="97" y="964"/>
                  </a:lnTo>
                  <a:lnTo>
                    <a:pt x="435" y="77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99"/>
            <p:cNvSpPr/>
            <p:nvPr/>
          </p:nvSpPr>
          <p:spPr>
            <a:xfrm>
              <a:off x="4756013" y="3392809"/>
              <a:ext cx="33445" cy="57692"/>
            </a:xfrm>
            <a:custGeom>
              <a:avLst/>
              <a:gdLst/>
              <a:ahLst/>
              <a:cxnLst/>
              <a:rect l="l" t="t" r="r" b="b"/>
              <a:pathLst>
                <a:path w="640" h="1104" extrusionOk="0">
                  <a:moveTo>
                    <a:pt x="473" y="1"/>
                  </a:moveTo>
                  <a:lnTo>
                    <a:pt x="0" y="158"/>
                  </a:lnTo>
                  <a:lnTo>
                    <a:pt x="105" y="1104"/>
                  </a:lnTo>
                  <a:lnTo>
                    <a:pt x="303" y="1083"/>
                  </a:lnTo>
                  <a:lnTo>
                    <a:pt x="216" y="293"/>
                  </a:lnTo>
                  <a:lnTo>
                    <a:pt x="320" y="258"/>
                  </a:lnTo>
                  <a:lnTo>
                    <a:pt x="445" y="919"/>
                  </a:lnTo>
                  <a:lnTo>
                    <a:pt x="640" y="881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99"/>
            <p:cNvSpPr/>
            <p:nvPr/>
          </p:nvSpPr>
          <p:spPr>
            <a:xfrm>
              <a:off x="4641358" y="3412092"/>
              <a:ext cx="35274" cy="52937"/>
            </a:xfrm>
            <a:custGeom>
              <a:avLst/>
              <a:gdLst/>
              <a:ahLst/>
              <a:cxnLst/>
              <a:rect l="l" t="t" r="r" b="b"/>
              <a:pathLst>
                <a:path w="675" h="1013" extrusionOk="0">
                  <a:moveTo>
                    <a:pt x="0" y="1"/>
                  </a:moveTo>
                  <a:lnTo>
                    <a:pt x="195" y="1013"/>
                  </a:lnTo>
                  <a:lnTo>
                    <a:pt x="675" y="867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99"/>
            <p:cNvSpPr/>
            <p:nvPr/>
          </p:nvSpPr>
          <p:spPr>
            <a:xfrm>
              <a:off x="4635140" y="3407023"/>
              <a:ext cx="46614" cy="58946"/>
            </a:xfrm>
            <a:custGeom>
              <a:avLst/>
              <a:gdLst/>
              <a:ahLst/>
              <a:cxnLst/>
              <a:rect l="l" t="t" r="r" b="b"/>
              <a:pathLst>
                <a:path w="892" h="1128" extrusionOk="0">
                  <a:moveTo>
                    <a:pt x="1" y="0"/>
                  </a:moveTo>
                  <a:lnTo>
                    <a:pt x="217" y="1128"/>
                  </a:lnTo>
                  <a:lnTo>
                    <a:pt x="412" y="1092"/>
                  </a:lnTo>
                  <a:lnTo>
                    <a:pt x="241" y="199"/>
                  </a:lnTo>
                  <a:lnTo>
                    <a:pt x="523" y="199"/>
                  </a:lnTo>
                  <a:lnTo>
                    <a:pt x="697" y="988"/>
                  </a:lnTo>
                  <a:lnTo>
                    <a:pt x="892" y="9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99"/>
            <p:cNvSpPr/>
            <p:nvPr/>
          </p:nvSpPr>
          <p:spPr>
            <a:xfrm>
              <a:off x="4449522" y="2989956"/>
              <a:ext cx="86068" cy="430393"/>
            </a:xfrm>
            <a:custGeom>
              <a:avLst/>
              <a:gdLst/>
              <a:ahLst/>
              <a:cxnLst/>
              <a:rect l="l" t="t" r="r" b="b"/>
              <a:pathLst>
                <a:path w="1647" h="8236" extrusionOk="0">
                  <a:moveTo>
                    <a:pt x="1646" y="0"/>
                  </a:moveTo>
                  <a:lnTo>
                    <a:pt x="1646" y="0"/>
                  </a:lnTo>
                  <a:cubicBezTo>
                    <a:pt x="1646" y="1"/>
                    <a:pt x="1483" y="1100"/>
                    <a:pt x="988" y="2965"/>
                  </a:cubicBezTo>
                  <a:cubicBezTo>
                    <a:pt x="495" y="4833"/>
                    <a:pt x="1" y="7084"/>
                    <a:pt x="1" y="7084"/>
                  </a:cubicBezTo>
                  <a:lnTo>
                    <a:pt x="275" y="8235"/>
                  </a:lnTo>
                  <a:lnTo>
                    <a:pt x="1097" y="7028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99"/>
            <p:cNvSpPr/>
            <p:nvPr/>
          </p:nvSpPr>
          <p:spPr>
            <a:xfrm>
              <a:off x="4444244" y="2989224"/>
              <a:ext cx="96624" cy="443666"/>
            </a:xfrm>
            <a:custGeom>
              <a:avLst/>
              <a:gdLst/>
              <a:ahLst/>
              <a:cxnLst/>
              <a:rect l="l" t="t" r="r" b="b"/>
              <a:pathLst>
                <a:path w="1849" h="8490" extrusionOk="0">
                  <a:moveTo>
                    <a:pt x="1521" y="1646"/>
                  </a:moveTo>
                  <a:lnTo>
                    <a:pt x="1104" y="7007"/>
                  </a:lnTo>
                  <a:lnTo>
                    <a:pt x="421" y="8009"/>
                  </a:lnTo>
                  <a:lnTo>
                    <a:pt x="203" y="7094"/>
                  </a:lnTo>
                  <a:cubicBezTo>
                    <a:pt x="254" y="6858"/>
                    <a:pt x="725" y="4750"/>
                    <a:pt x="1184" y="3003"/>
                  </a:cubicBezTo>
                  <a:cubicBezTo>
                    <a:pt x="1319" y="2491"/>
                    <a:pt x="1431" y="2036"/>
                    <a:pt x="1521" y="1646"/>
                  </a:cubicBezTo>
                  <a:close/>
                  <a:moveTo>
                    <a:pt x="1650" y="0"/>
                  </a:moveTo>
                  <a:cubicBezTo>
                    <a:pt x="1650" y="11"/>
                    <a:pt x="1479" y="1113"/>
                    <a:pt x="993" y="2954"/>
                  </a:cubicBezTo>
                  <a:cubicBezTo>
                    <a:pt x="505" y="4801"/>
                    <a:pt x="8" y="7053"/>
                    <a:pt x="4" y="7073"/>
                  </a:cubicBezTo>
                  <a:lnTo>
                    <a:pt x="1" y="7098"/>
                  </a:lnTo>
                  <a:lnTo>
                    <a:pt x="331" y="8490"/>
                  </a:lnTo>
                  <a:lnTo>
                    <a:pt x="1295" y="7077"/>
                  </a:lnTo>
                  <a:lnTo>
                    <a:pt x="1848" y="2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99"/>
            <p:cNvSpPr/>
            <p:nvPr/>
          </p:nvSpPr>
          <p:spPr>
            <a:xfrm>
              <a:off x="4535537" y="2869398"/>
              <a:ext cx="206574" cy="120610"/>
            </a:xfrm>
            <a:custGeom>
              <a:avLst/>
              <a:gdLst/>
              <a:ahLst/>
              <a:cxnLst/>
              <a:rect l="l" t="t" r="r" b="b"/>
              <a:pathLst>
                <a:path w="3953" h="2308" extrusionOk="0">
                  <a:moveTo>
                    <a:pt x="3952" y="0"/>
                  </a:moveTo>
                  <a:lnTo>
                    <a:pt x="1375" y="713"/>
                  </a:lnTo>
                  <a:cubicBezTo>
                    <a:pt x="1375" y="713"/>
                    <a:pt x="219" y="989"/>
                    <a:pt x="111" y="1538"/>
                  </a:cubicBezTo>
                  <a:cubicBezTo>
                    <a:pt x="0" y="2088"/>
                    <a:pt x="0" y="2307"/>
                    <a:pt x="0" y="2307"/>
                  </a:cubicBezTo>
                  <a:lnTo>
                    <a:pt x="1757" y="88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99"/>
            <p:cNvSpPr/>
            <p:nvPr/>
          </p:nvSpPr>
          <p:spPr>
            <a:xfrm>
              <a:off x="4530416" y="2864486"/>
              <a:ext cx="213681" cy="136444"/>
            </a:xfrm>
            <a:custGeom>
              <a:avLst/>
              <a:gdLst/>
              <a:ahLst/>
              <a:cxnLst/>
              <a:rect l="l" t="t" r="r" b="b"/>
              <a:pathLst>
                <a:path w="4089" h="2611" extrusionOk="0">
                  <a:moveTo>
                    <a:pt x="2356" y="669"/>
                  </a:moveTo>
                  <a:lnTo>
                    <a:pt x="1820" y="881"/>
                  </a:lnTo>
                  <a:lnTo>
                    <a:pt x="217" y="2175"/>
                  </a:lnTo>
                  <a:cubicBezTo>
                    <a:pt x="234" y="2057"/>
                    <a:pt x="259" y="1883"/>
                    <a:pt x="307" y="1653"/>
                  </a:cubicBezTo>
                  <a:cubicBezTo>
                    <a:pt x="387" y="1253"/>
                    <a:pt x="1191" y="979"/>
                    <a:pt x="1494" y="905"/>
                  </a:cubicBezTo>
                  <a:lnTo>
                    <a:pt x="2356" y="669"/>
                  </a:lnTo>
                  <a:close/>
                  <a:moveTo>
                    <a:pt x="4026" y="1"/>
                  </a:moveTo>
                  <a:lnTo>
                    <a:pt x="1449" y="714"/>
                  </a:lnTo>
                  <a:cubicBezTo>
                    <a:pt x="1375" y="731"/>
                    <a:pt x="230" y="1013"/>
                    <a:pt x="113" y="1611"/>
                  </a:cubicBezTo>
                  <a:cubicBezTo>
                    <a:pt x="1" y="2164"/>
                    <a:pt x="1" y="2391"/>
                    <a:pt x="1" y="2401"/>
                  </a:cubicBezTo>
                  <a:lnTo>
                    <a:pt x="1" y="2610"/>
                  </a:lnTo>
                  <a:lnTo>
                    <a:pt x="1908" y="1058"/>
                  </a:lnTo>
                  <a:lnTo>
                    <a:pt x="4089" y="189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99"/>
            <p:cNvSpPr/>
            <p:nvPr/>
          </p:nvSpPr>
          <p:spPr>
            <a:xfrm>
              <a:off x="4516255" y="2862761"/>
              <a:ext cx="316053" cy="567203"/>
            </a:xfrm>
            <a:custGeom>
              <a:avLst/>
              <a:gdLst/>
              <a:ahLst/>
              <a:cxnLst/>
              <a:rect l="l" t="t" r="r" b="b"/>
              <a:pathLst>
                <a:path w="6048" h="10854" extrusionOk="0">
                  <a:moveTo>
                    <a:pt x="4613" y="1"/>
                  </a:moveTo>
                  <a:cubicBezTo>
                    <a:pt x="3819" y="1"/>
                    <a:pt x="2057" y="416"/>
                    <a:pt x="2057" y="416"/>
                  </a:cubicBezTo>
                  <a:cubicBezTo>
                    <a:pt x="2057" y="416"/>
                    <a:pt x="1121" y="1477"/>
                    <a:pt x="749" y="1916"/>
                  </a:cubicBezTo>
                  <a:cubicBezTo>
                    <a:pt x="373" y="2351"/>
                    <a:pt x="373" y="7027"/>
                    <a:pt x="373" y="7716"/>
                  </a:cubicBezTo>
                  <a:cubicBezTo>
                    <a:pt x="373" y="8401"/>
                    <a:pt x="0" y="10269"/>
                    <a:pt x="623" y="10642"/>
                  </a:cubicBezTo>
                  <a:cubicBezTo>
                    <a:pt x="857" y="10783"/>
                    <a:pt x="1540" y="10853"/>
                    <a:pt x="2321" y="10853"/>
                  </a:cubicBezTo>
                  <a:cubicBezTo>
                    <a:pt x="3620" y="10853"/>
                    <a:pt x="5192" y="10658"/>
                    <a:pt x="5425" y="10269"/>
                  </a:cubicBezTo>
                  <a:cubicBezTo>
                    <a:pt x="5800" y="9646"/>
                    <a:pt x="6047" y="2163"/>
                    <a:pt x="5985" y="1477"/>
                  </a:cubicBezTo>
                  <a:cubicBezTo>
                    <a:pt x="5922" y="792"/>
                    <a:pt x="5362" y="242"/>
                    <a:pt x="4927" y="44"/>
                  </a:cubicBezTo>
                  <a:cubicBezTo>
                    <a:pt x="4862" y="14"/>
                    <a:pt x="4752" y="1"/>
                    <a:pt x="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99"/>
            <p:cNvSpPr/>
            <p:nvPr/>
          </p:nvSpPr>
          <p:spPr>
            <a:xfrm>
              <a:off x="4518449" y="2857744"/>
              <a:ext cx="319137" cy="577341"/>
            </a:xfrm>
            <a:custGeom>
              <a:avLst/>
              <a:gdLst/>
              <a:ahLst/>
              <a:cxnLst/>
              <a:rect l="l" t="t" r="r" b="b"/>
              <a:pathLst>
                <a:path w="6107" h="11048" extrusionOk="0">
                  <a:moveTo>
                    <a:pt x="4576" y="196"/>
                  </a:moveTo>
                  <a:cubicBezTo>
                    <a:pt x="4698" y="196"/>
                    <a:pt x="4791" y="206"/>
                    <a:pt x="4843" y="231"/>
                  </a:cubicBezTo>
                  <a:cubicBezTo>
                    <a:pt x="5212" y="401"/>
                    <a:pt x="5782" y="902"/>
                    <a:pt x="5845" y="1583"/>
                  </a:cubicBezTo>
                  <a:cubicBezTo>
                    <a:pt x="5908" y="2259"/>
                    <a:pt x="5654" y="9718"/>
                    <a:pt x="5299" y="10313"/>
                  </a:cubicBezTo>
                  <a:cubicBezTo>
                    <a:pt x="5156" y="10553"/>
                    <a:pt x="4262" y="10758"/>
                    <a:pt x="3072" y="10828"/>
                  </a:cubicBezTo>
                  <a:cubicBezTo>
                    <a:pt x="2802" y="10843"/>
                    <a:pt x="2537" y="10850"/>
                    <a:pt x="2285" y="10850"/>
                  </a:cubicBezTo>
                  <a:cubicBezTo>
                    <a:pt x="1493" y="10850"/>
                    <a:pt x="840" y="10778"/>
                    <a:pt x="634" y="10654"/>
                  </a:cubicBezTo>
                  <a:cubicBezTo>
                    <a:pt x="209" y="10400"/>
                    <a:pt x="317" y="9235"/>
                    <a:pt x="387" y="8466"/>
                  </a:cubicBezTo>
                  <a:cubicBezTo>
                    <a:pt x="411" y="8205"/>
                    <a:pt x="432" y="7975"/>
                    <a:pt x="432" y="7812"/>
                  </a:cubicBezTo>
                  <a:cubicBezTo>
                    <a:pt x="432" y="4524"/>
                    <a:pt x="564" y="2328"/>
                    <a:pt x="780" y="2074"/>
                  </a:cubicBezTo>
                  <a:cubicBezTo>
                    <a:pt x="1117" y="1681"/>
                    <a:pt x="1928" y="763"/>
                    <a:pt x="2067" y="602"/>
                  </a:cubicBezTo>
                  <a:cubicBezTo>
                    <a:pt x="2833" y="423"/>
                    <a:pt x="4016" y="196"/>
                    <a:pt x="4576" y="196"/>
                  </a:cubicBezTo>
                  <a:close/>
                  <a:moveTo>
                    <a:pt x="4568" y="0"/>
                  </a:moveTo>
                  <a:cubicBezTo>
                    <a:pt x="3786" y="0"/>
                    <a:pt x="2202" y="369"/>
                    <a:pt x="1991" y="419"/>
                  </a:cubicBezTo>
                  <a:lnTo>
                    <a:pt x="1962" y="425"/>
                  </a:lnTo>
                  <a:lnTo>
                    <a:pt x="1941" y="450"/>
                  </a:lnTo>
                  <a:cubicBezTo>
                    <a:pt x="1931" y="460"/>
                    <a:pt x="999" y="1514"/>
                    <a:pt x="630" y="1946"/>
                  </a:cubicBezTo>
                  <a:cubicBezTo>
                    <a:pt x="282" y="2349"/>
                    <a:pt x="233" y="5794"/>
                    <a:pt x="233" y="7812"/>
                  </a:cubicBezTo>
                  <a:cubicBezTo>
                    <a:pt x="233" y="7968"/>
                    <a:pt x="212" y="8191"/>
                    <a:pt x="188" y="8448"/>
                  </a:cubicBezTo>
                  <a:cubicBezTo>
                    <a:pt x="108" y="9318"/>
                    <a:pt x="0" y="10505"/>
                    <a:pt x="533" y="10824"/>
                  </a:cubicBezTo>
                  <a:cubicBezTo>
                    <a:pt x="801" y="10985"/>
                    <a:pt x="1524" y="11047"/>
                    <a:pt x="2279" y="11047"/>
                  </a:cubicBezTo>
                  <a:cubicBezTo>
                    <a:pt x="2550" y="11047"/>
                    <a:pt x="2826" y="11040"/>
                    <a:pt x="3083" y="11026"/>
                  </a:cubicBezTo>
                  <a:cubicBezTo>
                    <a:pt x="3713" y="10988"/>
                    <a:pt x="5206" y="10856"/>
                    <a:pt x="5469" y="10414"/>
                  </a:cubicBezTo>
                  <a:cubicBezTo>
                    <a:pt x="5853" y="9777"/>
                    <a:pt x="6106" y="2269"/>
                    <a:pt x="6044" y="1567"/>
                  </a:cubicBezTo>
                  <a:cubicBezTo>
                    <a:pt x="5981" y="881"/>
                    <a:pt x="5431" y="283"/>
                    <a:pt x="4923" y="50"/>
                  </a:cubicBezTo>
                  <a:cubicBezTo>
                    <a:pt x="4848" y="15"/>
                    <a:pt x="4724" y="0"/>
                    <a:pt x="456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99"/>
            <p:cNvSpPr/>
            <p:nvPr/>
          </p:nvSpPr>
          <p:spPr>
            <a:xfrm>
              <a:off x="4569870" y="2867935"/>
              <a:ext cx="257316" cy="556751"/>
            </a:xfrm>
            <a:custGeom>
              <a:avLst/>
              <a:gdLst/>
              <a:ahLst/>
              <a:cxnLst/>
              <a:rect l="l" t="t" r="r" b="b"/>
              <a:pathLst>
                <a:path w="4924" h="10654" extrusionOk="0">
                  <a:moveTo>
                    <a:pt x="3560" y="1"/>
                  </a:moveTo>
                  <a:lnTo>
                    <a:pt x="3466" y="49"/>
                  </a:lnTo>
                  <a:cubicBezTo>
                    <a:pt x="3466" y="49"/>
                    <a:pt x="4214" y="627"/>
                    <a:pt x="4350" y="1510"/>
                  </a:cubicBezTo>
                  <a:cubicBezTo>
                    <a:pt x="4485" y="2395"/>
                    <a:pt x="4454" y="3108"/>
                    <a:pt x="4315" y="4026"/>
                  </a:cubicBezTo>
                  <a:cubicBezTo>
                    <a:pt x="4270" y="4353"/>
                    <a:pt x="3957" y="4447"/>
                    <a:pt x="3599" y="4447"/>
                  </a:cubicBezTo>
                  <a:cubicBezTo>
                    <a:pt x="3361" y="4447"/>
                    <a:pt x="3104" y="4409"/>
                    <a:pt x="2886" y="4367"/>
                  </a:cubicBezTo>
                  <a:cubicBezTo>
                    <a:pt x="2669" y="4325"/>
                    <a:pt x="2489" y="4287"/>
                    <a:pt x="2409" y="4287"/>
                  </a:cubicBezTo>
                  <a:cubicBezTo>
                    <a:pt x="2349" y="4287"/>
                    <a:pt x="2346" y="4308"/>
                    <a:pt x="2415" y="4367"/>
                  </a:cubicBezTo>
                  <a:cubicBezTo>
                    <a:pt x="2823" y="4704"/>
                    <a:pt x="4350" y="5282"/>
                    <a:pt x="4419" y="5589"/>
                  </a:cubicBezTo>
                  <a:cubicBezTo>
                    <a:pt x="4485" y="5894"/>
                    <a:pt x="3671" y="6406"/>
                    <a:pt x="3366" y="6437"/>
                  </a:cubicBezTo>
                  <a:cubicBezTo>
                    <a:pt x="3059" y="6472"/>
                    <a:pt x="3570" y="7154"/>
                    <a:pt x="3877" y="7731"/>
                  </a:cubicBezTo>
                  <a:cubicBezTo>
                    <a:pt x="4180" y="8309"/>
                    <a:pt x="4079" y="9123"/>
                    <a:pt x="3366" y="9666"/>
                  </a:cubicBezTo>
                  <a:cubicBezTo>
                    <a:pt x="2652" y="10212"/>
                    <a:pt x="1017" y="10487"/>
                    <a:pt x="307" y="10515"/>
                  </a:cubicBezTo>
                  <a:cubicBezTo>
                    <a:pt x="178" y="10522"/>
                    <a:pt x="74" y="10539"/>
                    <a:pt x="1" y="10567"/>
                  </a:cubicBezTo>
                  <a:cubicBezTo>
                    <a:pt x="314" y="10623"/>
                    <a:pt x="773" y="10654"/>
                    <a:pt x="1295" y="10654"/>
                  </a:cubicBezTo>
                  <a:cubicBezTo>
                    <a:pt x="1545" y="10654"/>
                    <a:pt x="1813" y="10647"/>
                    <a:pt x="2088" y="10633"/>
                  </a:cubicBezTo>
                  <a:cubicBezTo>
                    <a:pt x="3278" y="10563"/>
                    <a:pt x="4172" y="10358"/>
                    <a:pt x="4315" y="10118"/>
                  </a:cubicBezTo>
                  <a:cubicBezTo>
                    <a:pt x="4670" y="9523"/>
                    <a:pt x="4924" y="2064"/>
                    <a:pt x="4861" y="1388"/>
                  </a:cubicBezTo>
                  <a:cubicBezTo>
                    <a:pt x="4798" y="707"/>
                    <a:pt x="4228" y="206"/>
                    <a:pt x="3859" y="36"/>
                  </a:cubicBezTo>
                  <a:cubicBezTo>
                    <a:pt x="3807" y="11"/>
                    <a:pt x="3716" y="1"/>
                    <a:pt x="359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99"/>
            <p:cNvSpPr/>
            <p:nvPr/>
          </p:nvSpPr>
          <p:spPr>
            <a:xfrm>
              <a:off x="4625315" y="3070275"/>
              <a:ext cx="98662" cy="134615"/>
            </a:xfrm>
            <a:custGeom>
              <a:avLst/>
              <a:gdLst/>
              <a:ahLst/>
              <a:cxnLst/>
              <a:rect l="l" t="t" r="r" b="b"/>
              <a:pathLst>
                <a:path w="1888" h="2576" extrusionOk="0">
                  <a:moveTo>
                    <a:pt x="1" y="1"/>
                  </a:moveTo>
                  <a:cubicBezTo>
                    <a:pt x="1" y="1"/>
                    <a:pt x="255" y="1570"/>
                    <a:pt x="1699" y="2576"/>
                  </a:cubicBezTo>
                  <a:lnTo>
                    <a:pt x="1887" y="1195"/>
                  </a:lnTo>
                  <a:cubicBezTo>
                    <a:pt x="881" y="8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99"/>
            <p:cNvSpPr/>
            <p:nvPr/>
          </p:nvSpPr>
          <p:spPr>
            <a:xfrm>
              <a:off x="4621344" y="3066408"/>
              <a:ext cx="106971" cy="142297"/>
            </a:xfrm>
            <a:custGeom>
              <a:avLst/>
              <a:gdLst/>
              <a:ahLst/>
              <a:cxnLst/>
              <a:rect l="l" t="t" r="r" b="b"/>
              <a:pathLst>
                <a:path w="2047" h="2723" extrusionOk="0">
                  <a:moveTo>
                    <a:pt x="80" y="1"/>
                  </a:moveTo>
                  <a:cubicBezTo>
                    <a:pt x="68" y="1"/>
                    <a:pt x="56" y="4"/>
                    <a:pt x="46" y="9"/>
                  </a:cubicBezTo>
                  <a:cubicBezTo>
                    <a:pt x="14" y="23"/>
                    <a:pt x="1" y="54"/>
                    <a:pt x="4" y="85"/>
                  </a:cubicBezTo>
                  <a:cubicBezTo>
                    <a:pt x="8" y="103"/>
                    <a:pt x="279" y="1700"/>
                    <a:pt x="1734" y="2709"/>
                  </a:cubicBezTo>
                  <a:cubicBezTo>
                    <a:pt x="1744" y="2719"/>
                    <a:pt x="1761" y="2722"/>
                    <a:pt x="1775" y="2722"/>
                  </a:cubicBezTo>
                  <a:cubicBezTo>
                    <a:pt x="1799" y="2722"/>
                    <a:pt x="1820" y="2712"/>
                    <a:pt x="1834" y="2691"/>
                  </a:cubicBezTo>
                  <a:cubicBezTo>
                    <a:pt x="1859" y="2656"/>
                    <a:pt x="1851" y="2611"/>
                    <a:pt x="1817" y="2587"/>
                  </a:cubicBezTo>
                  <a:cubicBezTo>
                    <a:pt x="742" y="1842"/>
                    <a:pt x="338" y="763"/>
                    <a:pt x="205" y="294"/>
                  </a:cubicBezTo>
                  <a:lnTo>
                    <a:pt x="205" y="294"/>
                  </a:lnTo>
                  <a:cubicBezTo>
                    <a:pt x="519" y="569"/>
                    <a:pt x="1191" y="1105"/>
                    <a:pt x="1942" y="1338"/>
                  </a:cubicBezTo>
                  <a:cubicBezTo>
                    <a:pt x="1949" y="1340"/>
                    <a:pt x="1955" y="1340"/>
                    <a:pt x="1961" y="1340"/>
                  </a:cubicBezTo>
                  <a:cubicBezTo>
                    <a:pt x="1993" y="1340"/>
                    <a:pt x="2023" y="1321"/>
                    <a:pt x="2032" y="1290"/>
                  </a:cubicBezTo>
                  <a:cubicBezTo>
                    <a:pt x="2047" y="1251"/>
                    <a:pt x="2026" y="1209"/>
                    <a:pt x="1984" y="1195"/>
                  </a:cubicBezTo>
                  <a:cubicBezTo>
                    <a:pt x="1010" y="893"/>
                    <a:pt x="139" y="30"/>
                    <a:pt x="133" y="23"/>
                  </a:cubicBezTo>
                  <a:cubicBezTo>
                    <a:pt x="118" y="8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99"/>
            <p:cNvSpPr/>
            <p:nvPr/>
          </p:nvSpPr>
          <p:spPr>
            <a:xfrm>
              <a:off x="4597723" y="2829212"/>
              <a:ext cx="176003" cy="81522"/>
            </a:xfrm>
            <a:custGeom>
              <a:avLst/>
              <a:gdLst/>
              <a:ahLst/>
              <a:cxnLst/>
              <a:rect l="l" t="t" r="r" b="b"/>
              <a:pathLst>
                <a:path w="3368" h="1560" extrusionOk="0">
                  <a:moveTo>
                    <a:pt x="3180" y="0"/>
                  </a:moveTo>
                  <a:lnTo>
                    <a:pt x="185" y="686"/>
                  </a:lnTo>
                  <a:lnTo>
                    <a:pt x="0" y="1559"/>
                  </a:lnTo>
                  <a:lnTo>
                    <a:pt x="3368" y="686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99"/>
            <p:cNvSpPr/>
            <p:nvPr/>
          </p:nvSpPr>
          <p:spPr>
            <a:xfrm>
              <a:off x="4590826" y="2823045"/>
              <a:ext cx="189277" cy="94795"/>
            </a:xfrm>
            <a:custGeom>
              <a:avLst/>
              <a:gdLst/>
              <a:ahLst/>
              <a:cxnLst/>
              <a:rect l="l" t="t" r="r" b="b"/>
              <a:pathLst>
                <a:path w="3622" h="1814" extrusionOk="0">
                  <a:moveTo>
                    <a:pt x="3239" y="237"/>
                  </a:moveTo>
                  <a:lnTo>
                    <a:pt x="3378" y="734"/>
                  </a:lnTo>
                  <a:lnTo>
                    <a:pt x="261" y="1542"/>
                  </a:lnTo>
                  <a:lnTo>
                    <a:pt x="261" y="1542"/>
                  </a:lnTo>
                  <a:lnTo>
                    <a:pt x="400" y="887"/>
                  </a:lnTo>
                  <a:lnTo>
                    <a:pt x="3239" y="237"/>
                  </a:lnTo>
                  <a:close/>
                  <a:moveTo>
                    <a:pt x="3382" y="0"/>
                  </a:moveTo>
                  <a:lnTo>
                    <a:pt x="233" y="720"/>
                  </a:lnTo>
                  <a:lnTo>
                    <a:pt x="0" y="1813"/>
                  </a:lnTo>
                  <a:lnTo>
                    <a:pt x="3622" y="874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99"/>
            <p:cNvSpPr/>
            <p:nvPr/>
          </p:nvSpPr>
          <p:spPr>
            <a:xfrm>
              <a:off x="4387702" y="4465916"/>
              <a:ext cx="185305" cy="79693"/>
            </a:xfrm>
            <a:custGeom>
              <a:avLst/>
              <a:gdLst/>
              <a:ahLst/>
              <a:cxnLst/>
              <a:rect l="l" t="t" r="r" b="b"/>
              <a:pathLst>
                <a:path w="3546" h="1525" extrusionOk="0">
                  <a:moveTo>
                    <a:pt x="2064" y="0"/>
                  </a:moveTo>
                  <a:lnTo>
                    <a:pt x="978" y="773"/>
                  </a:lnTo>
                  <a:lnTo>
                    <a:pt x="0" y="1312"/>
                  </a:lnTo>
                  <a:lnTo>
                    <a:pt x="0" y="1524"/>
                  </a:lnTo>
                  <a:lnTo>
                    <a:pt x="3546" y="1524"/>
                  </a:lnTo>
                  <a:lnTo>
                    <a:pt x="3369" y="209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99"/>
            <p:cNvSpPr/>
            <p:nvPr/>
          </p:nvSpPr>
          <p:spPr>
            <a:xfrm>
              <a:off x="4382633" y="4460429"/>
              <a:ext cx="196227" cy="90458"/>
            </a:xfrm>
            <a:custGeom>
              <a:avLst/>
              <a:gdLst/>
              <a:ahLst/>
              <a:cxnLst/>
              <a:rect l="l" t="t" r="r" b="b"/>
              <a:pathLst>
                <a:path w="3755" h="1731" extrusionOk="0">
                  <a:moveTo>
                    <a:pt x="2185" y="210"/>
                  </a:moveTo>
                  <a:lnTo>
                    <a:pt x="3379" y="401"/>
                  </a:lnTo>
                  <a:lnTo>
                    <a:pt x="3528" y="1531"/>
                  </a:lnTo>
                  <a:lnTo>
                    <a:pt x="198" y="1531"/>
                  </a:lnTo>
                  <a:lnTo>
                    <a:pt x="198" y="1475"/>
                  </a:lnTo>
                  <a:lnTo>
                    <a:pt x="1131" y="961"/>
                  </a:lnTo>
                  <a:lnTo>
                    <a:pt x="2185" y="210"/>
                  </a:lnTo>
                  <a:close/>
                  <a:moveTo>
                    <a:pt x="2137" y="1"/>
                  </a:moveTo>
                  <a:lnTo>
                    <a:pt x="1027" y="791"/>
                  </a:lnTo>
                  <a:lnTo>
                    <a:pt x="1" y="1358"/>
                  </a:lnTo>
                  <a:lnTo>
                    <a:pt x="1" y="1730"/>
                  </a:lnTo>
                  <a:lnTo>
                    <a:pt x="3755" y="1730"/>
                  </a:lnTo>
                  <a:lnTo>
                    <a:pt x="3556" y="227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99"/>
            <p:cNvSpPr/>
            <p:nvPr/>
          </p:nvSpPr>
          <p:spPr>
            <a:xfrm>
              <a:off x="4683530" y="4476054"/>
              <a:ext cx="184573" cy="74990"/>
            </a:xfrm>
            <a:custGeom>
              <a:avLst/>
              <a:gdLst/>
              <a:ahLst/>
              <a:cxnLst/>
              <a:rect l="l" t="t" r="r" b="b"/>
              <a:pathLst>
                <a:path w="3532" h="1435" extrusionOk="0">
                  <a:moveTo>
                    <a:pt x="2063" y="1"/>
                  </a:moveTo>
                  <a:lnTo>
                    <a:pt x="974" y="777"/>
                  </a:lnTo>
                  <a:lnTo>
                    <a:pt x="1" y="1313"/>
                  </a:lnTo>
                  <a:lnTo>
                    <a:pt x="1" y="1435"/>
                  </a:lnTo>
                  <a:lnTo>
                    <a:pt x="3532" y="1435"/>
                  </a:lnTo>
                  <a:lnTo>
                    <a:pt x="3368" y="210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99"/>
            <p:cNvSpPr/>
            <p:nvPr/>
          </p:nvSpPr>
          <p:spPr>
            <a:xfrm>
              <a:off x="4678252" y="4470619"/>
              <a:ext cx="195704" cy="85493"/>
            </a:xfrm>
            <a:custGeom>
              <a:avLst/>
              <a:gdLst/>
              <a:ahLst/>
              <a:cxnLst/>
              <a:rect l="l" t="t" r="r" b="b"/>
              <a:pathLst>
                <a:path w="3745" h="1636" extrusionOk="0">
                  <a:moveTo>
                    <a:pt x="2189" y="209"/>
                  </a:moveTo>
                  <a:lnTo>
                    <a:pt x="3379" y="400"/>
                  </a:lnTo>
                  <a:lnTo>
                    <a:pt x="3518" y="1437"/>
                  </a:lnTo>
                  <a:lnTo>
                    <a:pt x="265" y="1437"/>
                  </a:lnTo>
                  <a:lnTo>
                    <a:pt x="1131" y="961"/>
                  </a:lnTo>
                  <a:lnTo>
                    <a:pt x="2189" y="209"/>
                  </a:lnTo>
                  <a:close/>
                  <a:moveTo>
                    <a:pt x="2140" y="0"/>
                  </a:moveTo>
                  <a:lnTo>
                    <a:pt x="1027" y="794"/>
                  </a:lnTo>
                  <a:lnTo>
                    <a:pt x="1" y="1357"/>
                  </a:lnTo>
                  <a:lnTo>
                    <a:pt x="1" y="1635"/>
                  </a:lnTo>
                  <a:lnTo>
                    <a:pt x="3744" y="1635"/>
                  </a:lnTo>
                  <a:lnTo>
                    <a:pt x="3556" y="227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99"/>
            <p:cNvSpPr/>
            <p:nvPr/>
          </p:nvSpPr>
          <p:spPr>
            <a:xfrm>
              <a:off x="4221524" y="2505163"/>
              <a:ext cx="57117" cy="48861"/>
            </a:xfrm>
            <a:custGeom>
              <a:avLst/>
              <a:gdLst/>
              <a:ahLst/>
              <a:cxnLst/>
              <a:rect l="l" t="t" r="r" b="b"/>
              <a:pathLst>
                <a:path w="1093" h="935" extrusionOk="0">
                  <a:moveTo>
                    <a:pt x="264" y="0"/>
                  </a:moveTo>
                  <a:cubicBezTo>
                    <a:pt x="192" y="0"/>
                    <a:pt x="1" y="26"/>
                    <a:pt x="112" y="311"/>
                  </a:cubicBezTo>
                  <a:lnTo>
                    <a:pt x="916" y="934"/>
                  </a:lnTo>
                  <a:lnTo>
                    <a:pt x="1093" y="468"/>
                  </a:lnTo>
                  <a:lnTo>
                    <a:pt x="290" y="1"/>
                  </a:lnTo>
                  <a:cubicBezTo>
                    <a:pt x="290" y="1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99"/>
            <p:cNvSpPr/>
            <p:nvPr/>
          </p:nvSpPr>
          <p:spPr>
            <a:xfrm>
              <a:off x="4219538" y="2499990"/>
              <a:ext cx="65165" cy="59103"/>
            </a:xfrm>
            <a:custGeom>
              <a:avLst/>
              <a:gdLst/>
              <a:ahLst/>
              <a:cxnLst/>
              <a:rect l="l" t="t" r="r" b="b"/>
              <a:pathLst>
                <a:path w="1247" h="1131" extrusionOk="0">
                  <a:moveTo>
                    <a:pt x="297" y="1"/>
                  </a:moveTo>
                  <a:cubicBezTo>
                    <a:pt x="237" y="1"/>
                    <a:pt x="133" y="15"/>
                    <a:pt x="66" y="100"/>
                  </a:cubicBezTo>
                  <a:cubicBezTo>
                    <a:pt x="4" y="181"/>
                    <a:pt x="0" y="299"/>
                    <a:pt x="56" y="449"/>
                  </a:cubicBezTo>
                  <a:cubicBezTo>
                    <a:pt x="63" y="463"/>
                    <a:pt x="74" y="480"/>
                    <a:pt x="87" y="490"/>
                  </a:cubicBezTo>
                  <a:lnTo>
                    <a:pt x="891" y="1110"/>
                  </a:lnTo>
                  <a:cubicBezTo>
                    <a:pt x="912" y="1123"/>
                    <a:pt x="933" y="1131"/>
                    <a:pt x="954" y="1131"/>
                  </a:cubicBezTo>
                  <a:cubicBezTo>
                    <a:pt x="982" y="1131"/>
                    <a:pt x="1013" y="1120"/>
                    <a:pt x="1031" y="1092"/>
                  </a:cubicBezTo>
                  <a:cubicBezTo>
                    <a:pt x="1065" y="1051"/>
                    <a:pt x="1058" y="988"/>
                    <a:pt x="1013" y="953"/>
                  </a:cubicBezTo>
                  <a:lnTo>
                    <a:pt x="233" y="351"/>
                  </a:lnTo>
                  <a:cubicBezTo>
                    <a:pt x="209" y="278"/>
                    <a:pt x="212" y="236"/>
                    <a:pt x="223" y="222"/>
                  </a:cubicBezTo>
                  <a:cubicBezTo>
                    <a:pt x="238" y="205"/>
                    <a:pt x="272" y="198"/>
                    <a:pt x="300" y="198"/>
                  </a:cubicBezTo>
                  <a:lnTo>
                    <a:pt x="1083" y="654"/>
                  </a:lnTo>
                  <a:cubicBezTo>
                    <a:pt x="1097" y="663"/>
                    <a:pt x="1113" y="667"/>
                    <a:pt x="1130" y="667"/>
                  </a:cubicBezTo>
                  <a:cubicBezTo>
                    <a:pt x="1164" y="667"/>
                    <a:pt x="1199" y="648"/>
                    <a:pt x="1219" y="616"/>
                  </a:cubicBezTo>
                  <a:cubicBezTo>
                    <a:pt x="1246" y="570"/>
                    <a:pt x="1229" y="508"/>
                    <a:pt x="1184" y="480"/>
                  </a:cubicBezTo>
                  <a:lnTo>
                    <a:pt x="376" y="17"/>
                  </a:lnTo>
                  <a:cubicBezTo>
                    <a:pt x="366" y="10"/>
                    <a:pt x="352" y="3"/>
                    <a:pt x="342" y="3"/>
                  </a:cubicBezTo>
                  <a:cubicBezTo>
                    <a:pt x="336" y="3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99"/>
            <p:cNvSpPr/>
            <p:nvPr/>
          </p:nvSpPr>
          <p:spPr>
            <a:xfrm>
              <a:off x="4159024" y="2515510"/>
              <a:ext cx="132368" cy="145067"/>
            </a:xfrm>
            <a:custGeom>
              <a:avLst/>
              <a:gdLst/>
              <a:ahLst/>
              <a:cxnLst/>
              <a:rect l="l" t="t" r="r" b="b"/>
              <a:pathLst>
                <a:path w="2533" h="2776" extrusionOk="0">
                  <a:moveTo>
                    <a:pt x="930" y="1"/>
                  </a:moveTo>
                  <a:cubicBezTo>
                    <a:pt x="871" y="1"/>
                    <a:pt x="817" y="46"/>
                    <a:pt x="845" y="235"/>
                  </a:cubicBezTo>
                  <a:lnTo>
                    <a:pt x="1354" y="1223"/>
                  </a:lnTo>
                  <a:lnTo>
                    <a:pt x="1354" y="1223"/>
                  </a:lnTo>
                  <a:lnTo>
                    <a:pt x="452" y="378"/>
                  </a:lnTo>
                  <a:cubicBezTo>
                    <a:pt x="452" y="378"/>
                    <a:pt x="393" y="328"/>
                    <a:pt x="344" y="328"/>
                  </a:cubicBezTo>
                  <a:cubicBezTo>
                    <a:pt x="310" y="328"/>
                    <a:pt x="282" y="352"/>
                    <a:pt x="282" y="434"/>
                  </a:cubicBezTo>
                  <a:cubicBezTo>
                    <a:pt x="282" y="632"/>
                    <a:pt x="1099" y="1505"/>
                    <a:pt x="1099" y="1505"/>
                  </a:cubicBezTo>
                  <a:lnTo>
                    <a:pt x="198" y="1081"/>
                  </a:lnTo>
                  <a:cubicBezTo>
                    <a:pt x="198" y="1081"/>
                    <a:pt x="0" y="1223"/>
                    <a:pt x="139" y="1362"/>
                  </a:cubicBezTo>
                  <a:cubicBezTo>
                    <a:pt x="282" y="1505"/>
                    <a:pt x="1044" y="1786"/>
                    <a:pt x="1044" y="1786"/>
                  </a:cubicBezTo>
                  <a:lnTo>
                    <a:pt x="365" y="1759"/>
                  </a:lnTo>
                  <a:cubicBezTo>
                    <a:pt x="365" y="1759"/>
                    <a:pt x="167" y="1929"/>
                    <a:pt x="310" y="1985"/>
                  </a:cubicBezTo>
                  <a:cubicBezTo>
                    <a:pt x="452" y="2041"/>
                    <a:pt x="1239" y="2211"/>
                    <a:pt x="1239" y="2211"/>
                  </a:cubicBezTo>
                  <a:cubicBezTo>
                    <a:pt x="1298" y="2295"/>
                    <a:pt x="1579" y="2406"/>
                    <a:pt x="1579" y="2406"/>
                  </a:cubicBezTo>
                  <a:lnTo>
                    <a:pt x="1775" y="2775"/>
                  </a:lnTo>
                  <a:lnTo>
                    <a:pt x="2533" y="2392"/>
                  </a:lnTo>
                  <a:lnTo>
                    <a:pt x="2171" y="1481"/>
                  </a:lnTo>
                  <a:cubicBezTo>
                    <a:pt x="2133" y="1383"/>
                    <a:pt x="2077" y="1296"/>
                    <a:pt x="2008" y="1223"/>
                  </a:cubicBezTo>
                  <a:lnTo>
                    <a:pt x="1858" y="1060"/>
                  </a:lnTo>
                  <a:lnTo>
                    <a:pt x="1861" y="1053"/>
                  </a:lnTo>
                  <a:lnTo>
                    <a:pt x="1044" y="40"/>
                  </a:lnTo>
                  <a:cubicBezTo>
                    <a:pt x="1044" y="40"/>
                    <a:pt x="985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99"/>
            <p:cNvSpPr/>
            <p:nvPr/>
          </p:nvSpPr>
          <p:spPr>
            <a:xfrm>
              <a:off x="4158293" y="2510284"/>
              <a:ext cx="138900" cy="155309"/>
            </a:xfrm>
            <a:custGeom>
              <a:avLst/>
              <a:gdLst/>
              <a:ahLst/>
              <a:cxnLst/>
              <a:rect l="l" t="t" r="r" b="b"/>
              <a:pathLst>
                <a:path w="2658" h="2972" extrusionOk="0">
                  <a:moveTo>
                    <a:pt x="950" y="200"/>
                  </a:moveTo>
                  <a:cubicBezTo>
                    <a:pt x="960" y="200"/>
                    <a:pt x="978" y="206"/>
                    <a:pt x="992" y="213"/>
                  </a:cubicBezTo>
                  <a:lnTo>
                    <a:pt x="1778" y="1191"/>
                  </a:lnTo>
                  <a:cubicBezTo>
                    <a:pt x="1781" y="1205"/>
                    <a:pt x="1789" y="1215"/>
                    <a:pt x="1799" y="1229"/>
                  </a:cubicBezTo>
                  <a:lnTo>
                    <a:pt x="1948" y="1390"/>
                  </a:lnTo>
                  <a:cubicBezTo>
                    <a:pt x="2011" y="1456"/>
                    <a:pt x="2060" y="1532"/>
                    <a:pt x="2094" y="1619"/>
                  </a:cubicBezTo>
                  <a:lnTo>
                    <a:pt x="2422" y="2443"/>
                  </a:lnTo>
                  <a:lnTo>
                    <a:pt x="1830" y="2742"/>
                  </a:lnTo>
                  <a:lnTo>
                    <a:pt x="1681" y="2461"/>
                  </a:lnTo>
                  <a:cubicBezTo>
                    <a:pt x="1670" y="2440"/>
                    <a:pt x="1649" y="2423"/>
                    <a:pt x="1628" y="2416"/>
                  </a:cubicBezTo>
                  <a:cubicBezTo>
                    <a:pt x="1496" y="2363"/>
                    <a:pt x="1360" y="2287"/>
                    <a:pt x="1336" y="2256"/>
                  </a:cubicBezTo>
                  <a:cubicBezTo>
                    <a:pt x="1322" y="2235"/>
                    <a:pt x="1301" y="2217"/>
                    <a:pt x="1273" y="2214"/>
                  </a:cubicBezTo>
                  <a:cubicBezTo>
                    <a:pt x="985" y="2151"/>
                    <a:pt x="529" y="2047"/>
                    <a:pt x="382" y="2002"/>
                  </a:cubicBezTo>
                  <a:cubicBezTo>
                    <a:pt x="393" y="1988"/>
                    <a:pt x="403" y="1974"/>
                    <a:pt x="418" y="1960"/>
                  </a:cubicBezTo>
                  <a:lnTo>
                    <a:pt x="1055" y="1984"/>
                  </a:lnTo>
                  <a:cubicBezTo>
                    <a:pt x="1057" y="1984"/>
                    <a:pt x="1059" y="1984"/>
                    <a:pt x="1061" y="1984"/>
                  </a:cubicBezTo>
                  <a:cubicBezTo>
                    <a:pt x="1104" y="1984"/>
                    <a:pt x="1145" y="1951"/>
                    <a:pt x="1155" y="1907"/>
                  </a:cubicBezTo>
                  <a:cubicBezTo>
                    <a:pt x="1162" y="1859"/>
                    <a:pt x="1138" y="1810"/>
                    <a:pt x="1092" y="1793"/>
                  </a:cubicBezTo>
                  <a:cubicBezTo>
                    <a:pt x="804" y="1689"/>
                    <a:pt x="317" y="1487"/>
                    <a:pt x="226" y="1393"/>
                  </a:cubicBezTo>
                  <a:cubicBezTo>
                    <a:pt x="202" y="1372"/>
                    <a:pt x="202" y="1358"/>
                    <a:pt x="202" y="1351"/>
                  </a:cubicBezTo>
                  <a:cubicBezTo>
                    <a:pt x="205" y="1337"/>
                    <a:pt x="215" y="1316"/>
                    <a:pt x="230" y="1299"/>
                  </a:cubicBezTo>
                  <a:lnTo>
                    <a:pt x="1071" y="1695"/>
                  </a:lnTo>
                  <a:cubicBezTo>
                    <a:pt x="1085" y="1702"/>
                    <a:pt x="1099" y="1705"/>
                    <a:pt x="1113" y="1705"/>
                  </a:cubicBezTo>
                  <a:cubicBezTo>
                    <a:pt x="1144" y="1705"/>
                    <a:pt x="1174" y="1691"/>
                    <a:pt x="1193" y="1664"/>
                  </a:cubicBezTo>
                  <a:cubicBezTo>
                    <a:pt x="1222" y="1626"/>
                    <a:pt x="1217" y="1573"/>
                    <a:pt x="1187" y="1539"/>
                  </a:cubicBezTo>
                  <a:cubicBezTo>
                    <a:pt x="832" y="1160"/>
                    <a:pt x="442" y="690"/>
                    <a:pt x="400" y="550"/>
                  </a:cubicBezTo>
                  <a:lnTo>
                    <a:pt x="400" y="550"/>
                  </a:lnTo>
                  <a:lnTo>
                    <a:pt x="1298" y="1396"/>
                  </a:lnTo>
                  <a:cubicBezTo>
                    <a:pt x="1317" y="1413"/>
                    <a:pt x="1342" y="1422"/>
                    <a:pt x="1367" y="1422"/>
                  </a:cubicBezTo>
                  <a:cubicBezTo>
                    <a:pt x="1388" y="1422"/>
                    <a:pt x="1409" y="1416"/>
                    <a:pt x="1426" y="1403"/>
                  </a:cubicBezTo>
                  <a:cubicBezTo>
                    <a:pt x="1465" y="1372"/>
                    <a:pt x="1475" y="1320"/>
                    <a:pt x="1455" y="1278"/>
                  </a:cubicBezTo>
                  <a:lnTo>
                    <a:pt x="957" y="304"/>
                  </a:lnTo>
                  <a:cubicBezTo>
                    <a:pt x="946" y="237"/>
                    <a:pt x="950" y="206"/>
                    <a:pt x="950" y="200"/>
                  </a:cubicBezTo>
                  <a:close/>
                  <a:moveTo>
                    <a:pt x="943" y="1"/>
                  </a:moveTo>
                  <a:cubicBezTo>
                    <a:pt x="911" y="1"/>
                    <a:pt x="877" y="8"/>
                    <a:pt x="846" y="29"/>
                  </a:cubicBezTo>
                  <a:cubicBezTo>
                    <a:pt x="724" y="105"/>
                    <a:pt x="752" y="290"/>
                    <a:pt x="762" y="353"/>
                  </a:cubicBezTo>
                  <a:cubicBezTo>
                    <a:pt x="762" y="363"/>
                    <a:pt x="766" y="373"/>
                    <a:pt x="772" y="380"/>
                  </a:cubicBezTo>
                  <a:lnTo>
                    <a:pt x="1016" y="860"/>
                  </a:lnTo>
                  <a:lnTo>
                    <a:pt x="529" y="401"/>
                  </a:lnTo>
                  <a:cubicBezTo>
                    <a:pt x="504" y="382"/>
                    <a:pt x="432" y="328"/>
                    <a:pt x="355" y="328"/>
                  </a:cubicBezTo>
                  <a:cubicBezTo>
                    <a:pt x="334" y="328"/>
                    <a:pt x="313" y="332"/>
                    <a:pt x="292" y="342"/>
                  </a:cubicBezTo>
                  <a:cubicBezTo>
                    <a:pt x="247" y="363"/>
                    <a:pt x="195" y="415"/>
                    <a:pt x="195" y="534"/>
                  </a:cubicBezTo>
                  <a:cubicBezTo>
                    <a:pt x="195" y="676"/>
                    <a:pt x="459" y="1017"/>
                    <a:pt x="713" y="1306"/>
                  </a:cubicBezTo>
                  <a:lnTo>
                    <a:pt x="254" y="1093"/>
                  </a:lnTo>
                  <a:cubicBezTo>
                    <a:pt x="239" y="1086"/>
                    <a:pt x="224" y="1083"/>
                    <a:pt x="209" y="1083"/>
                  </a:cubicBezTo>
                  <a:cubicBezTo>
                    <a:pt x="189" y="1083"/>
                    <a:pt x="169" y="1089"/>
                    <a:pt x="153" y="1101"/>
                  </a:cubicBezTo>
                  <a:cubicBezTo>
                    <a:pt x="139" y="1111"/>
                    <a:pt x="18" y="1202"/>
                    <a:pt x="7" y="1337"/>
                  </a:cubicBezTo>
                  <a:cubicBezTo>
                    <a:pt x="0" y="1385"/>
                    <a:pt x="11" y="1462"/>
                    <a:pt x="84" y="1536"/>
                  </a:cubicBezTo>
                  <a:cubicBezTo>
                    <a:pt x="150" y="1602"/>
                    <a:pt x="317" y="1685"/>
                    <a:pt x="491" y="1765"/>
                  </a:cubicBezTo>
                  <a:lnTo>
                    <a:pt x="382" y="1758"/>
                  </a:lnTo>
                  <a:cubicBezTo>
                    <a:pt x="358" y="1758"/>
                    <a:pt x="334" y="1769"/>
                    <a:pt x="317" y="1782"/>
                  </a:cubicBezTo>
                  <a:cubicBezTo>
                    <a:pt x="268" y="1824"/>
                    <a:pt x="157" y="1932"/>
                    <a:pt x="178" y="2047"/>
                  </a:cubicBezTo>
                  <a:cubicBezTo>
                    <a:pt x="181" y="2082"/>
                    <a:pt x="202" y="2144"/>
                    <a:pt x="286" y="2175"/>
                  </a:cubicBezTo>
                  <a:cubicBezTo>
                    <a:pt x="421" y="2228"/>
                    <a:pt x="1037" y="2363"/>
                    <a:pt x="1201" y="2398"/>
                  </a:cubicBezTo>
                  <a:cubicBezTo>
                    <a:pt x="1277" y="2475"/>
                    <a:pt x="1430" y="2548"/>
                    <a:pt x="1521" y="2586"/>
                  </a:cubicBezTo>
                  <a:lnTo>
                    <a:pt x="1702" y="2920"/>
                  </a:lnTo>
                  <a:cubicBezTo>
                    <a:pt x="1718" y="2955"/>
                    <a:pt x="1754" y="2972"/>
                    <a:pt x="1789" y="2972"/>
                  </a:cubicBezTo>
                  <a:cubicBezTo>
                    <a:pt x="1806" y="2972"/>
                    <a:pt x="1820" y="2969"/>
                    <a:pt x="1834" y="2962"/>
                  </a:cubicBezTo>
                  <a:lnTo>
                    <a:pt x="2592" y="2580"/>
                  </a:lnTo>
                  <a:cubicBezTo>
                    <a:pt x="2637" y="2559"/>
                    <a:pt x="2658" y="2503"/>
                    <a:pt x="2641" y="2454"/>
                  </a:cubicBezTo>
                  <a:lnTo>
                    <a:pt x="2279" y="1546"/>
                  </a:lnTo>
                  <a:cubicBezTo>
                    <a:pt x="2234" y="1438"/>
                    <a:pt x="2174" y="1337"/>
                    <a:pt x="2094" y="1254"/>
                  </a:cubicBezTo>
                  <a:lnTo>
                    <a:pt x="1966" y="1118"/>
                  </a:lnTo>
                  <a:cubicBezTo>
                    <a:pt x="1962" y="1107"/>
                    <a:pt x="1959" y="1101"/>
                    <a:pt x="1952" y="1090"/>
                  </a:cubicBezTo>
                  <a:lnTo>
                    <a:pt x="1134" y="78"/>
                  </a:lnTo>
                  <a:cubicBezTo>
                    <a:pt x="1127" y="67"/>
                    <a:pt x="1121" y="60"/>
                    <a:pt x="1110" y="57"/>
                  </a:cubicBezTo>
                  <a:cubicBezTo>
                    <a:pt x="1093" y="45"/>
                    <a:pt x="1022" y="1"/>
                    <a:pt x="94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99"/>
            <p:cNvSpPr/>
            <p:nvPr/>
          </p:nvSpPr>
          <p:spPr>
            <a:xfrm>
              <a:off x="4251729" y="2640458"/>
              <a:ext cx="444241" cy="468279"/>
            </a:xfrm>
            <a:custGeom>
              <a:avLst/>
              <a:gdLst/>
              <a:ahLst/>
              <a:cxnLst/>
              <a:rect l="l" t="t" r="r" b="b"/>
              <a:pathLst>
                <a:path w="8501" h="8961" extrusionOk="0">
                  <a:moveTo>
                    <a:pt x="759" y="1"/>
                  </a:moveTo>
                  <a:lnTo>
                    <a:pt x="1" y="384"/>
                  </a:lnTo>
                  <a:lnTo>
                    <a:pt x="2853" y="8313"/>
                  </a:lnTo>
                  <a:cubicBezTo>
                    <a:pt x="3010" y="8708"/>
                    <a:pt x="3392" y="8960"/>
                    <a:pt x="3807" y="8960"/>
                  </a:cubicBezTo>
                  <a:cubicBezTo>
                    <a:pt x="3863" y="8960"/>
                    <a:pt x="3920" y="8956"/>
                    <a:pt x="3977" y="8946"/>
                  </a:cubicBezTo>
                  <a:lnTo>
                    <a:pt x="8500" y="7885"/>
                  </a:lnTo>
                  <a:lnTo>
                    <a:pt x="8131" y="5220"/>
                  </a:lnTo>
                  <a:lnTo>
                    <a:pt x="4673" y="6197"/>
                  </a:lnTo>
                  <a:cubicBezTo>
                    <a:pt x="4626" y="6207"/>
                    <a:pt x="4579" y="6212"/>
                    <a:pt x="4533" y="6212"/>
                  </a:cubicBezTo>
                  <a:cubicBezTo>
                    <a:pt x="4278" y="6212"/>
                    <a:pt x="4037" y="6071"/>
                    <a:pt x="3911" y="5839"/>
                  </a:cubicBezTo>
                  <a:lnTo>
                    <a:pt x="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99"/>
            <p:cNvSpPr/>
            <p:nvPr/>
          </p:nvSpPr>
          <p:spPr>
            <a:xfrm>
              <a:off x="4245353" y="2633560"/>
              <a:ext cx="451662" cy="480246"/>
            </a:xfrm>
            <a:custGeom>
              <a:avLst/>
              <a:gdLst/>
              <a:ahLst/>
              <a:cxnLst/>
              <a:rect l="l" t="t" r="r" b="b"/>
              <a:pathLst>
                <a:path w="8643" h="9190" extrusionOk="0">
                  <a:moveTo>
                    <a:pt x="923" y="1"/>
                  </a:moveTo>
                  <a:lnTo>
                    <a:pt x="1" y="467"/>
                  </a:lnTo>
                  <a:lnTo>
                    <a:pt x="2885" y="8480"/>
                  </a:lnTo>
                  <a:cubicBezTo>
                    <a:pt x="3052" y="8911"/>
                    <a:pt x="3473" y="9189"/>
                    <a:pt x="3929" y="9189"/>
                  </a:cubicBezTo>
                  <a:cubicBezTo>
                    <a:pt x="3991" y="9189"/>
                    <a:pt x="4057" y="9186"/>
                    <a:pt x="4123" y="9172"/>
                  </a:cubicBezTo>
                  <a:lnTo>
                    <a:pt x="8643" y="8111"/>
                  </a:lnTo>
                  <a:lnTo>
                    <a:pt x="8598" y="7919"/>
                  </a:lnTo>
                  <a:lnTo>
                    <a:pt x="4081" y="8981"/>
                  </a:lnTo>
                  <a:cubicBezTo>
                    <a:pt x="4030" y="8989"/>
                    <a:pt x="3978" y="8994"/>
                    <a:pt x="3927" y="8994"/>
                  </a:cubicBezTo>
                  <a:cubicBezTo>
                    <a:pt x="3555" y="8994"/>
                    <a:pt x="3207" y="8765"/>
                    <a:pt x="3069" y="8410"/>
                  </a:cubicBezTo>
                  <a:lnTo>
                    <a:pt x="248" y="565"/>
                  </a:lnTo>
                  <a:lnTo>
                    <a:pt x="839" y="266"/>
                  </a:lnTo>
                  <a:lnTo>
                    <a:pt x="3946" y="6020"/>
                  </a:lnTo>
                  <a:cubicBezTo>
                    <a:pt x="4090" y="6285"/>
                    <a:pt x="4362" y="6443"/>
                    <a:pt x="4660" y="6443"/>
                  </a:cubicBezTo>
                  <a:cubicBezTo>
                    <a:pt x="4713" y="6443"/>
                    <a:pt x="4768" y="6438"/>
                    <a:pt x="4823" y="6427"/>
                  </a:cubicBezTo>
                  <a:lnTo>
                    <a:pt x="8277" y="5449"/>
                  </a:lnTo>
                  <a:lnTo>
                    <a:pt x="8225" y="5258"/>
                  </a:lnTo>
                  <a:lnTo>
                    <a:pt x="4778" y="6233"/>
                  </a:lnTo>
                  <a:cubicBezTo>
                    <a:pt x="4737" y="6240"/>
                    <a:pt x="4697" y="6244"/>
                    <a:pt x="4657" y="6244"/>
                  </a:cubicBezTo>
                  <a:cubicBezTo>
                    <a:pt x="4435" y="6244"/>
                    <a:pt x="4229" y="6126"/>
                    <a:pt x="4120" y="5926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99"/>
            <p:cNvSpPr/>
            <p:nvPr/>
          </p:nvSpPr>
          <p:spPr>
            <a:xfrm>
              <a:off x="4691159" y="3005058"/>
              <a:ext cx="42956" cy="37155"/>
            </a:xfrm>
            <a:custGeom>
              <a:avLst/>
              <a:gdLst/>
              <a:ahLst/>
              <a:cxnLst/>
              <a:rect l="l" t="t" r="r" b="b"/>
              <a:pathLst>
                <a:path w="822" h="711" extrusionOk="0">
                  <a:moveTo>
                    <a:pt x="748" y="0"/>
                  </a:moveTo>
                  <a:cubicBezTo>
                    <a:pt x="648" y="0"/>
                    <a:pt x="390" y="129"/>
                    <a:pt x="1" y="275"/>
                  </a:cubicBezTo>
                  <a:lnTo>
                    <a:pt x="64" y="710"/>
                  </a:lnTo>
                  <a:cubicBezTo>
                    <a:pt x="366" y="571"/>
                    <a:pt x="602" y="418"/>
                    <a:pt x="703" y="247"/>
                  </a:cubicBezTo>
                  <a:cubicBezTo>
                    <a:pt x="811" y="70"/>
                    <a:pt x="822" y="0"/>
                    <a:pt x="74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99"/>
            <p:cNvSpPr/>
            <p:nvPr/>
          </p:nvSpPr>
          <p:spPr>
            <a:xfrm>
              <a:off x="4352272" y="2924477"/>
              <a:ext cx="342234" cy="178982"/>
            </a:xfrm>
            <a:custGeom>
              <a:avLst/>
              <a:gdLst/>
              <a:ahLst/>
              <a:cxnLst/>
              <a:rect l="l" t="t" r="r" b="b"/>
              <a:pathLst>
                <a:path w="6549" h="3425" extrusionOk="0">
                  <a:moveTo>
                    <a:pt x="0" y="1"/>
                  </a:moveTo>
                  <a:lnTo>
                    <a:pt x="1023" y="2843"/>
                  </a:lnTo>
                  <a:cubicBezTo>
                    <a:pt x="1163" y="3198"/>
                    <a:pt x="1507" y="3424"/>
                    <a:pt x="1879" y="3424"/>
                  </a:cubicBezTo>
                  <a:cubicBezTo>
                    <a:pt x="1931" y="3424"/>
                    <a:pt x="1984" y="3421"/>
                    <a:pt x="2035" y="3414"/>
                  </a:cubicBezTo>
                  <a:lnTo>
                    <a:pt x="5804" y="2527"/>
                  </a:lnTo>
                  <a:cubicBezTo>
                    <a:pt x="6068" y="2443"/>
                    <a:pt x="6326" y="2352"/>
                    <a:pt x="6549" y="2252"/>
                  </a:cubicBezTo>
                  <a:lnTo>
                    <a:pt x="6486" y="1817"/>
                  </a:lnTo>
                  <a:cubicBezTo>
                    <a:pt x="6239" y="1911"/>
                    <a:pt x="5939" y="2012"/>
                    <a:pt x="5592" y="2095"/>
                  </a:cubicBezTo>
                  <a:cubicBezTo>
                    <a:pt x="4895" y="2259"/>
                    <a:pt x="4346" y="2286"/>
                    <a:pt x="3880" y="2286"/>
                  </a:cubicBezTo>
                  <a:cubicBezTo>
                    <a:pt x="3772" y="2286"/>
                    <a:pt x="3668" y="2286"/>
                    <a:pt x="3570" y="2283"/>
                  </a:cubicBezTo>
                  <a:cubicBezTo>
                    <a:pt x="3469" y="2283"/>
                    <a:pt x="3371" y="2280"/>
                    <a:pt x="3281" y="2280"/>
                  </a:cubicBezTo>
                  <a:cubicBezTo>
                    <a:pt x="3128" y="2280"/>
                    <a:pt x="2982" y="2283"/>
                    <a:pt x="2839" y="2297"/>
                  </a:cubicBezTo>
                  <a:cubicBezTo>
                    <a:pt x="2161" y="2366"/>
                    <a:pt x="4130" y="2537"/>
                    <a:pt x="4130" y="2537"/>
                  </a:cubicBezTo>
                  <a:cubicBezTo>
                    <a:pt x="4130" y="2537"/>
                    <a:pt x="3194" y="2871"/>
                    <a:pt x="2478" y="2871"/>
                  </a:cubicBezTo>
                  <a:cubicBezTo>
                    <a:pt x="2311" y="2871"/>
                    <a:pt x="2154" y="2853"/>
                    <a:pt x="2025" y="2808"/>
                  </a:cubicBezTo>
                  <a:cubicBezTo>
                    <a:pt x="1563" y="2644"/>
                    <a:pt x="582" y="1024"/>
                    <a:pt x="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99"/>
            <p:cNvSpPr/>
            <p:nvPr/>
          </p:nvSpPr>
          <p:spPr>
            <a:xfrm>
              <a:off x="4328442" y="2881208"/>
              <a:ext cx="327132" cy="227686"/>
            </a:xfrm>
            <a:custGeom>
              <a:avLst/>
              <a:gdLst/>
              <a:ahLst/>
              <a:cxnLst/>
              <a:rect l="l" t="t" r="r" b="b"/>
              <a:pathLst>
                <a:path w="6260" h="4357" extrusionOk="0">
                  <a:moveTo>
                    <a:pt x="1" y="1"/>
                  </a:moveTo>
                  <a:lnTo>
                    <a:pt x="1462" y="3842"/>
                  </a:lnTo>
                  <a:cubicBezTo>
                    <a:pt x="1462" y="3842"/>
                    <a:pt x="1664" y="4283"/>
                    <a:pt x="2106" y="4349"/>
                  </a:cubicBezTo>
                  <a:cubicBezTo>
                    <a:pt x="2144" y="4357"/>
                    <a:pt x="2186" y="4357"/>
                    <a:pt x="2234" y="4357"/>
                  </a:cubicBezTo>
                  <a:cubicBezTo>
                    <a:pt x="2788" y="4357"/>
                    <a:pt x="4099" y="4026"/>
                    <a:pt x="4722" y="3806"/>
                  </a:cubicBezTo>
                  <a:cubicBezTo>
                    <a:pt x="5052" y="3692"/>
                    <a:pt x="5672" y="3543"/>
                    <a:pt x="6260" y="3355"/>
                  </a:cubicBezTo>
                  <a:lnTo>
                    <a:pt x="6260" y="3355"/>
                  </a:lnTo>
                  <a:lnTo>
                    <a:pt x="2491" y="4242"/>
                  </a:lnTo>
                  <a:cubicBezTo>
                    <a:pt x="2440" y="4249"/>
                    <a:pt x="2387" y="4252"/>
                    <a:pt x="2335" y="4252"/>
                  </a:cubicBezTo>
                  <a:cubicBezTo>
                    <a:pt x="1963" y="4252"/>
                    <a:pt x="1619" y="4026"/>
                    <a:pt x="1479" y="3671"/>
                  </a:cubicBezTo>
                  <a:lnTo>
                    <a:pt x="456" y="829"/>
                  </a:lnTo>
                  <a:cubicBezTo>
                    <a:pt x="185" y="3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99"/>
            <p:cNvSpPr/>
            <p:nvPr/>
          </p:nvSpPr>
          <p:spPr>
            <a:xfrm>
              <a:off x="4265890" y="2676306"/>
              <a:ext cx="49540" cy="29891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881" y="0"/>
                  </a:moveTo>
                  <a:lnTo>
                    <a:pt x="1" y="439"/>
                  </a:lnTo>
                  <a:lnTo>
                    <a:pt x="67" y="572"/>
                  </a:lnTo>
                  <a:lnTo>
                    <a:pt x="947" y="133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99"/>
            <p:cNvSpPr/>
            <p:nvPr/>
          </p:nvSpPr>
          <p:spPr>
            <a:xfrm>
              <a:off x="4563704" y="2482170"/>
              <a:ext cx="295307" cy="295830"/>
            </a:xfrm>
            <a:custGeom>
              <a:avLst/>
              <a:gdLst/>
              <a:ahLst/>
              <a:cxnLst/>
              <a:rect l="l" t="t" r="r" b="b"/>
              <a:pathLst>
                <a:path w="5651" h="5661" extrusionOk="0">
                  <a:moveTo>
                    <a:pt x="2500" y="0"/>
                  </a:moveTo>
                  <a:cubicBezTo>
                    <a:pt x="2306" y="0"/>
                    <a:pt x="2177" y="45"/>
                    <a:pt x="2164" y="128"/>
                  </a:cubicBezTo>
                  <a:cubicBezTo>
                    <a:pt x="2127" y="410"/>
                    <a:pt x="2325" y="529"/>
                    <a:pt x="2325" y="529"/>
                  </a:cubicBezTo>
                  <a:cubicBezTo>
                    <a:pt x="2325" y="529"/>
                    <a:pt x="1819" y="310"/>
                    <a:pt x="1310" y="310"/>
                  </a:cubicBezTo>
                  <a:cubicBezTo>
                    <a:pt x="1035" y="310"/>
                    <a:pt x="759" y="374"/>
                    <a:pt x="561" y="571"/>
                  </a:cubicBezTo>
                  <a:cubicBezTo>
                    <a:pt x="1" y="1130"/>
                    <a:pt x="1966" y="2414"/>
                    <a:pt x="1966" y="2414"/>
                  </a:cubicBezTo>
                  <a:cubicBezTo>
                    <a:pt x="1966" y="2414"/>
                    <a:pt x="1483" y="2895"/>
                    <a:pt x="1726" y="3253"/>
                  </a:cubicBezTo>
                  <a:cubicBezTo>
                    <a:pt x="1966" y="3614"/>
                    <a:pt x="2047" y="3935"/>
                    <a:pt x="2047" y="3935"/>
                  </a:cubicBezTo>
                  <a:cubicBezTo>
                    <a:pt x="2047" y="3935"/>
                    <a:pt x="1845" y="4415"/>
                    <a:pt x="2005" y="4415"/>
                  </a:cubicBezTo>
                  <a:cubicBezTo>
                    <a:pt x="2148" y="4415"/>
                    <a:pt x="2098" y="4125"/>
                    <a:pt x="2292" y="4125"/>
                  </a:cubicBezTo>
                  <a:cubicBezTo>
                    <a:pt x="2314" y="4125"/>
                    <a:pt x="2338" y="4128"/>
                    <a:pt x="2366" y="4136"/>
                  </a:cubicBezTo>
                  <a:cubicBezTo>
                    <a:pt x="2644" y="4216"/>
                    <a:pt x="2927" y="4697"/>
                    <a:pt x="2686" y="4857"/>
                  </a:cubicBezTo>
                  <a:cubicBezTo>
                    <a:pt x="2554" y="4947"/>
                    <a:pt x="2310" y="5034"/>
                    <a:pt x="2119" y="5096"/>
                  </a:cubicBezTo>
                  <a:cubicBezTo>
                    <a:pt x="2008" y="5132"/>
                    <a:pt x="1994" y="5281"/>
                    <a:pt x="2092" y="5340"/>
                  </a:cubicBezTo>
                  <a:cubicBezTo>
                    <a:pt x="2325" y="5483"/>
                    <a:pt x="2676" y="5660"/>
                    <a:pt x="2968" y="5660"/>
                  </a:cubicBezTo>
                  <a:cubicBezTo>
                    <a:pt x="3449" y="5660"/>
                    <a:pt x="3727" y="5577"/>
                    <a:pt x="3727" y="5577"/>
                  </a:cubicBezTo>
                  <a:cubicBezTo>
                    <a:pt x="3727" y="5577"/>
                    <a:pt x="4531" y="4499"/>
                    <a:pt x="5091" y="4216"/>
                  </a:cubicBezTo>
                  <a:cubicBezTo>
                    <a:pt x="5650" y="3935"/>
                    <a:pt x="5411" y="2654"/>
                    <a:pt x="5411" y="2495"/>
                  </a:cubicBezTo>
                  <a:cubicBezTo>
                    <a:pt x="5411" y="2334"/>
                    <a:pt x="4851" y="1973"/>
                    <a:pt x="4851" y="1973"/>
                  </a:cubicBezTo>
                  <a:cubicBezTo>
                    <a:pt x="4851" y="1973"/>
                    <a:pt x="5011" y="1610"/>
                    <a:pt x="4290" y="810"/>
                  </a:cubicBezTo>
                  <a:cubicBezTo>
                    <a:pt x="3782" y="248"/>
                    <a:pt x="2959" y="0"/>
                    <a:pt x="25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99"/>
            <p:cNvSpPr/>
            <p:nvPr/>
          </p:nvSpPr>
          <p:spPr>
            <a:xfrm>
              <a:off x="4582099" y="2476996"/>
              <a:ext cx="278219" cy="306072"/>
            </a:xfrm>
            <a:custGeom>
              <a:avLst/>
              <a:gdLst/>
              <a:ahLst/>
              <a:cxnLst/>
              <a:rect l="l" t="t" r="r" b="b"/>
              <a:pathLst>
                <a:path w="5324" h="5857" extrusionOk="0">
                  <a:moveTo>
                    <a:pt x="2156" y="197"/>
                  </a:moveTo>
                  <a:cubicBezTo>
                    <a:pt x="2589" y="197"/>
                    <a:pt x="3377" y="435"/>
                    <a:pt x="3862" y="975"/>
                  </a:cubicBezTo>
                  <a:cubicBezTo>
                    <a:pt x="4516" y="1699"/>
                    <a:pt x="4408" y="2030"/>
                    <a:pt x="4408" y="2030"/>
                  </a:cubicBezTo>
                  <a:lnTo>
                    <a:pt x="4373" y="2110"/>
                  </a:lnTo>
                  <a:lnTo>
                    <a:pt x="4447" y="2155"/>
                  </a:lnTo>
                  <a:cubicBezTo>
                    <a:pt x="4704" y="2322"/>
                    <a:pt x="4948" y="2528"/>
                    <a:pt x="4961" y="2594"/>
                  </a:cubicBezTo>
                  <a:cubicBezTo>
                    <a:pt x="4961" y="2618"/>
                    <a:pt x="4964" y="2670"/>
                    <a:pt x="4972" y="2740"/>
                  </a:cubicBezTo>
                  <a:cubicBezTo>
                    <a:pt x="5010" y="3087"/>
                    <a:pt x="5111" y="4016"/>
                    <a:pt x="4693" y="4225"/>
                  </a:cubicBezTo>
                  <a:cubicBezTo>
                    <a:pt x="4165" y="4493"/>
                    <a:pt x="3451" y="5412"/>
                    <a:pt x="3320" y="5589"/>
                  </a:cubicBezTo>
                  <a:cubicBezTo>
                    <a:pt x="3236" y="5610"/>
                    <a:pt x="2986" y="5659"/>
                    <a:pt x="2616" y="5659"/>
                  </a:cubicBezTo>
                  <a:cubicBezTo>
                    <a:pt x="2408" y="5659"/>
                    <a:pt x="2115" y="5550"/>
                    <a:pt x="1791" y="5356"/>
                  </a:cubicBezTo>
                  <a:cubicBezTo>
                    <a:pt x="1771" y="5346"/>
                    <a:pt x="1771" y="5328"/>
                    <a:pt x="1775" y="5317"/>
                  </a:cubicBezTo>
                  <a:cubicBezTo>
                    <a:pt x="1775" y="5307"/>
                    <a:pt x="1781" y="5297"/>
                    <a:pt x="1799" y="5290"/>
                  </a:cubicBezTo>
                  <a:cubicBezTo>
                    <a:pt x="2074" y="5200"/>
                    <a:pt x="2272" y="5116"/>
                    <a:pt x="2390" y="5039"/>
                  </a:cubicBezTo>
                  <a:cubicBezTo>
                    <a:pt x="2495" y="4970"/>
                    <a:pt x="2543" y="4848"/>
                    <a:pt x="2519" y="4705"/>
                  </a:cubicBezTo>
                  <a:cubicBezTo>
                    <a:pt x="2480" y="4462"/>
                    <a:pt x="2262" y="4204"/>
                    <a:pt x="2042" y="4138"/>
                  </a:cubicBezTo>
                  <a:cubicBezTo>
                    <a:pt x="2004" y="4128"/>
                    <a:pt x="1969" y="4124"/>
                    <a:pt x="1938" y="4124"/>
                  </a:cubicBezTo>
                  <a:cubicBezTo>
                    <a:pt x="1823" y="4124"/>
                    <a:pt x="1757" y="4193"/>
                    <a:pt x="1719" y="4264"/>
                  </a:cubicBezTo>
                  <a:cubicBezTo>
                    <a:pt x="1736" y="4204"/>
                    <a:pt x="1757" y="4135"/>
                    <a:pt x="1785" y="4072"/>
                  </a:cubicBezTo>
                  <a:lnTo>
                    <a:pt x="1799" y="4041"/>
                  </a:lnTo>
                  <a:lnTo>
                    <a:pt x="1788" y="4010"/>
                  </a:lnTo>
                  <a:cubicBezTo>
                    <a:pt x="1785" y="3996"/>
                    <a:pt x="1701" y="3668"/>
                    <a:pt x="1454" y="3300"/>
                  </a:cubicBezTo>
                  <a:cubicBezTo>
                    <a:pt x="1263" y="3011"/>
                    <a:pt x="1680" y="2586"/>
                    <a:pt x="1684" y="2583"/>
                  </a:cubicBezTo>
                  <a:lnTo>
                    <a:pt x="1767" y="2496"/>
                  </a:lnTo>
                  <a:lnTo>
                    <a:pt x="1666" y="2430"/>
                  </a:lnTo>
                  <a:cubicBezTo>
                    <a:pt x="1280" y="2176"/>
                    <a:pt x="261" y="1414"/>
                    <a:pt x="209" y="941"/>
                  </a:cubicBezTo>
                  <a:cubicBezTo>
                    <a:pt x="202" y="861"/>
                    <a:pt x="222" y="795"/>
                    <a:pt x="282" y="739"/>
                  </a:cubicBezTo>
                  <a:cubicBezTo>
                    <a:pt x="455" y="564"/>
                    <a:pt x="704" y="507"/>
                    <a:pt x="955" y="507"/>
                  </a:cubicBezTo>
                  <a:cubicBezTo>
                    <a:pt x="1435" y="507"/>
                    <a:pt x="1928" y="716"/>
                    <a:pt x="1934" y="718"/>
                  </a:cubicBezTo>
                  <a:lnTo>
                    <a:pt x="2025" y="545"/>
                  </a:lnTo>
                  <a:cubicBezTo>
                    <a:pt x="2021" y="540"/>
                    <a:pt x="1882" y="450"/>
                    <a:pt x="1910" y="245"/>
                  </a:cubicBezTo>
                  <a:cubicBezTo>
                    <a:pt x="1917" y="238"/>
                    <a:pt x="1963" y="206"/>
                    <a:pt x="2088" y="200"/>
                  </a:cubicBezTo>
                  <a:cubicBezTo>
                    <a:pt x="2110" y="198"/>
                    <a:pt x="2132" y="197"/>
                    <a:pt x="2156" y="197"/>
                  </a:cubicBezTo>
                  <a:close/>
                  <a:moveTo>
                    <a:pt x="2144" y="1"/>
                  </a:moveTo>
                  <a:cubicBezTo>
                    <a:pt x="2048" y="1"/>
                    <a:pt x="1966" y="10"/>
                    <a:pt x="1903" y="29"/>
                  </a:cubicBezTo>
                  <a:cubicBezTo>
                    <a:pt x="1757" y="74"/>
                    <a:pt x="1722" y="165"/>
                    <a:pt x="1715" y="214"/>
                  </a:cubicBezTo>
                  <a:cubicBezTo>
                    <a:pt x="1701" y="301"/>
                    <a:pt x="1708" y="373"/>
                    <a:pt x="1725" y="436"/>
                  </a:cubicBezTo>
                  <a:cubicBezTo>
                    <a:pt x="1525" y="375"/>
                    <a:pt x="1243" y="309"/>
                    <a:pt x="958" y="309"/>
                  </a:cubicBezTo>
                  <a:cubicBezTo>
                    <a:pt x="661" y="309"/>
                    <a:pt x="359" y="380"/>
                    <a:pt x="139" y="600"/>
                  </a:cubicBezTo>
                  <a:cubicBezTo>
                    <a:pt x="42" y="697"/>
                    <a:pt x="0" y="823"/>
                    <a:pt x="14" y="962"/>
                  </a:cubicBezTo>
                  <a:cubicBezTo>
                    <a:pt x="73" y="1536"/>
                    <a:pt x="1120" y="2294"/>
                    <a:pt x="1465" y="2531"/>
                  </a:cubicBezTo>
                  <a:cubicBezTo>
                    <a:pt x="1326" y="2701"/>
                    <a:pt x="1075" y="3084"/>
                    <a:pt x="1290" y="3408"/>
                  </a:cubicBezTo>
                  <a:cubicBezTo>
                    <a:pt x="1475" y="3686"/>
                    <a:pt x="1562" y="3943"/>
                    <a:pt x="1590" y="4031"/>
                  </a:cubicBezTo>
                  <a:cubicBezTo>
                    <a:pt x="1528" y="4187"/>
                    <a:pt x="1447" y="4434"/>
                    <a:pt x="1524" y="4548"/>
                  </a:cubicBezTo>
                  <a:cubicBezTo>
                    <a:pt x="1552" y="4590"/>
                    <a:pt x="1600" y="4615"/>
                    <a:pt x="1653" y="4615"/>
                  </a:cubicBezTo>
                  <a:cubicBezTo>
                    <a:pt x="1788" y="4615"/>
                    <a:pt x="1833" y="4493"/>
                    <a:pt x="1865" y="4423"/>
                  </a:cubicBezTo>
                  <a:cubicBezTo>
                    <a:pt x="1895" y="4345"/>
                    <a:pt x="1907" y="4320"/>
                    <a:pt x="1939" y="4320"/>
                  </a:cubicBezTo>
                  <a:cubicBezTo>
                    <a:pt x="1951" y="4320"/>
                    <a:pt x="1967" y="4324"/>
                    <a:pt x="1987" y="4330"/>
                  </a:cubicBezTo>
                  <a:cubicBezTo>
                    <a:pt x="2130" y="4371"/>
                    <a:pt x="2297" y="4573"/>
                    <a:pt x="2324" y="4736"/>
                  </a:cubicBezTo>
                  <a:cubicBezTo>
                    <a:pt x="2338" y="4834"/>
                    <a:pt x="2292" y="4866"/>
                    <a:pt x="2279" y="4872"/>
                  </a:cubicBezTo>
                  <a:cubicBezTo>
                    <a:pt x="2181" y="4938"/>
                    <a:pt x="1994" y="5018"/>
                    <a:pt x="1736" y="5102"/>
                  </a:cubicBezTo>
                  <a:cubicBezTo>
                    <a:pt x="1650" y="5130"/>
                    <a:pt x="1587" y="5203"/>
                    <a:pt x="1576" y="5297"/>
                  </a:cubicBezTo>
                  <a:cubicBezTo>
                    <a:pt x="1566" y="5391"/>
                    <a:pt x="1608" y="5478"/>
                    <a:pt x="1691" y="5526"/>
                  </a:cubicBezTo>
                  <a:cubicBezTo>
                    <a:pt x="1938" y="5676"/>
                    <a:pt x="2303" y="5857"/>
                    <a:pt x="2616" y="5857"/>
                  </a:cubicBezTo>
                  <a:cubicBezTo>
                    <a:pt x="3103" y="5857"/>
                    <a:pt x="3392" y="5777"/>
                    <a:pt x="3403" y="5773"/>
                  </a:cubicBezTo>
                  <a:lnTo>
                    <a:pt x="3437" y="5763"/>
                  </a:lnTo>
                  <a:lnTo>
                    <a:pt x="3455" y="5735"/>
                  </a:lnTo>
                  <a:cubicBezTo>
                    <a:pt x="3466" y="5725"/>
                    <a:pt x="4248" y="4670"/>
                    <a:pt x="4784" y="4402"/>
                  </a:cubicBezTo>
                  <a:cubicBezTo>
                    <a:pt x="5324" y="4135"/>
                    <a:pt x="5215" y="3140"/>
                    <a:pt x="5170" y="2719"/>
                  </a:cubicBezTo>
                  <a:cubicBezTo>
                    <a:pt x="5163" y="2656"/>
                    <a:pt x="5160" y="2614"/>
                    <a:pt x="5160" y="2594"/>
                  </a:cubicBezTo>
                  <a:cubicBezTo>
                    <a:pt x="5160" y="2419"/>
                    <a:pt x="4836" y="2176"/>
                    <a:pt x="4610" y="2027"/>
                  </a:cubicBezTo>
                  <a:cubicBezTo>
                    <a:pt x="4627" y="1863"/>
                    <a:pt x="4585" y="1480"/>
                    <a:pt x="4012" y="843"/>
                  </a:cubicBezTo>
                  <a:cubicBezTo>
                    <a:pt x="3479" y="253"/>
                    <a:pt x="2632" y="1"/>
                    <a:pt x="214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99"/>
            <p:cNvSpPr/>
            <p:nvPr/>
          </p:nvSpPr>
          <p:spPr>
            <a:xfrm>
              <a:off x="4663515" y="2605654"/>
              <a:ext cx="132055" cy="73422"/>
            </a:xfrm>
            <a:custGeom>
              <a:avLst/>
              <a:gdLst/>
              <a:ahLst/>
              <a:cxnLst/>
              <a:rect l="l" t="t" r="r" b="b"/>
              <a:pathLst>
                <a:path w="2527" h="1405" extrusionOk="0">
                  <a:moveTo>
                    <a:pt x="59" y="0"/>
                  </a:moveTo>
                  <a:cubicBezTo>
                    <a:pt x="47" y="0"/>
                    <a:pt x="35" y="5"/>
                    <a:pt x="25" y="13"/>
                  </a:cubicBezTo>
                  <a:cubicBezTo>
                    <a:pt x="0" y="31"/>
                    <a:pt x="0" y="61"/>
                    <a:pt x="18" y="82"/>
                  </a:cubicBezTo>
                  <a:cubicBezTo>
                    <a:pt x="29" y="93"/>
                    <a:pt x="1023" y="1280"/>
                    <a:pt x="2471" y="1405"/>
                  </a:cubicBezTo>
                  <a:lnTo>
                    <a:pt x="2475" y="1405"/>
                  </a:lnTo>
                  <a:cubicBezTo>
                    <a:pt x="2499" y="1405"/>
                    <a:pt x="2523" y="1384"/>
                    <a:pt x="2523" y="1360"/>
                  </a:cubicBezTo>
                  <a:cubicBezTo>
                    <a:pt x="2526" y="1332"/>
                    <a:pt x="2505" y="1307"/>
                    <a:pt x="2478" y="1304"/>
                  </a:cubicBezTo>
                  <a:cubicBezTo>
                    <a:pt x="1073" y="1182"/>
                    <a:pt x="102" y="31"/>
                    <a:pt x="95" y="16"/>
                  </a:cubicBezTo>
                  <a:cubicBezTo>
                    <a:pt x="86" y="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99"/>
            <p:cNvSpPr/>
            <p:nvPr/>
          </p:nvSpPr>
          <p:spPr>
            <a:xfrm>
              <a:off x="4645539" y="2624571"/>
              <a:ext cx="127508" cy="93959"/>
            </a:xfrm>
            <a:custGeom>
              <a:avLst/>
              <a:gdLst/>
              <a:ahLst/>
              <a:cxnLst/>
              <a:rect l="l" t="t" r="r" b="b"/>
              <a:pathLst>
                <a:path w="2440" h="1798" extrusionOk="0">
                  <a:moveTo>
                    <a:pt x="52" y="1"/>
                  </a:moveTo>
                  <a:cubicBezTo>
                    <a:pt x="47" y="1"/>
                    <a:pt x="43" y="1"/>
                    <a:pt x="39" y="3"/>
                  </a:cubicBezTo>
                  <a:cubicBezTo>
                    <a:pt x="14" y="13"/>
                    <a:pt x="0" y="41"/>
                    <a:pt x="7" y="65"/>
                  </a:cubicBezTo>
                  <a:cubicBezTo>
                    <a:pt x="14" y="79"/>
                    <a:pt x="491" y="1419"/>
                    <a:pt x="2377" y="1794"/>
                  </a:cubicBezTo>
                  <a:cubicBezTo>
                    <a:pt x="2380" y="1798"/>
                    <a:pt x="2384" y="1798"/>
                    <a:pt x="2387" y="1798"/>
                  </a:cubicBezTo>
                  <a:cubicBezTo>
                    <a:pt x="2408" y="1798"/>
                    <a:pt x="2429" y="1780"/>
                    <a:pt x="2435" y="1756"/>
                  </a:cubicBezTo>
                  <a:cubicBezTo>
                    <a:pt x="2440" y="1732"/>
                    <a:pt x="2422" y="1703"/>
                    <a:pt x="2394" y="1697"/>
                  </a:cubicBezTo>
                  <a:cubicBezTo>
                    <a:pt x="571" y="1332"/>
                    <a:pt x="108" y="48"/>
                    <a:pt x="102" y="33"/>
                  </a:cubicBezTo>
                  <a:cubicBezTo>
                    <a:pt x="95" y="13"/>
                    <a:pt x="73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99"/>
            <p:cNvSpPr/>
            <p:nvPr/>
          </p:nvSpPr>
          <p:spPr>
            <a:xfrm>
              <a:off x="2413050" y="3407588"/>
              <a:ext cx="925500" cy="1560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0" name="Google Shape;4160;p99"/>
          <p:cNvSpPr txBox="1"/>
          <p:nvPr/>
        </p:nvSpPr>
        <p:spPr>
          <a:xfrm>
            <a:off x="5230725" y="1199616"/>
            <a:ext cx="3755700" cy="394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00" b="1" i="1" dirty="0" smtClean="0">
                <a:latin typeface="Barlow Condensed" panose="020B0604020202020204" charset="0"/>
                <a:ea typeface="Barlow Condensed"/>
                <a:cs typeface="Barlow Condensed"/>
                <a:sym typeface="Barlow Condensed"/>
              </a:rPr>
              <a:t>Source:</a:t>
            </a: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/>
            </a:r>
            <a:b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</a:br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-Tra cứu trên DVCQG</a:t>
            </a: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/>
            </a:r>
            <a:b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</a:b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http://s195.cdn.mytvnet.vn/general/1.mp4</a:t>
            </a:r>
          </a:p>
          <a:p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-Chọn Cơ quan thực hiện trên DVCQG</a:t>
            </a:r>
          </a:p>
          <a:p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http://s195.cdn.mytvnet.vn/general/2.mp4</a:t>
            </a:r>
          </a:p>
          <a:p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-Đăng ký, đăng nhập trên DVCQG</a:t>
            </a: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/>
            </a:r>
            <a:b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</a:b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http://s195.cdn.mytvnet.vn/general/3.mp4</a:t>
            </a:r>
          </a:p>
          <a:p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-Tra cứu, theo dõi hồ sơ trên DVCQG</a:t>
            </a: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/>
            </a:r>
            <a:b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</a:b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http://s195.cdn.mytvnet.vn/general/4.mp4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-Hướng dẫn scan tài liệu văn bản trên iPhone</a:t>
            </a:r>
            <a: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/>
            </a:r>
            <a:br>
              <a:rPr lang="en-US" sz="1300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</a:br>
            <a:r>
              <a:rPr lang="en-US" sz="1300" dirty="0" smtClean="0">
                <a:solidFill>
                  <a:schemeClr val="hlink"/>
                </a:solidFill>
                <a:uFill>
                  <a:noFill/>
                </a:uFill>
                <a:latin typeface="Barlow Condensed" panose="020B0604020202020204" charset="0"/>
                <a:hlinkClick r:id="rId3"/>
              </a:rPr>
              <a:t>https://www.dienmayxanh.com/kinh-nghiem-hay/huong-dan-scan-tai-lieu-van-ban-tren-iphone-910324</a:t>
            </a:r>
            <a:endParaRPr sz="1300" i="1" dirty="0" smtClean="0">
              <a:latin typeface="Barlow Condensed" panose="020B0604020202020204" charset="0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-Cách scan tài liệu bằng Google Drive trên điện thoại</a:t>
            </a:r>
            <a:endParaRPr sz="1300" b="1" i="1" dirty="0" smtClean="0">
              <a:latin typeface="Barlow Condensed" panose="020B0604020202020204" charset="0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hlink"/>
                </a:solidFill>
                <a:uFill>
                  <a:noFill/>
                </a:uFill>
                <a:latin typeface="Barlow Condensed" panose="020B0604020202020204" charset="0"/>
                <a:hlinkClick r:id="rId4"/>
              </a:rPr>
              <a:t>https://www.dienmayxanh.com/kinh-nghiem-hay/huong-dan-scan-tai-lieu-bang-google-drive-tren-die-914848</a:t>
            </a:r>
            <a:endParaRPr sz="1300" i="1" dirty="0" smtClean="0">
              <a:latin typeface="Barlow Condensed" panose="020B0604020202020204" charset="0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-Hướng dẫn chi tiết cách đổi bằng lái xe quốc tế</a:t>
            </a:r>
            <a:endParaRPr sz="1300" b="1" i="1" dirty="0" smtClean="0">
              <a:latin typeface="Barlow Condensed" panose="020B0604020202020204" charset="0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hlink"/>
                </a:solidFill>
                <a:uFill>
                  <a:noFill/>
                </a:uFill>
                <a:latin typeface="Barlow Condensed" panose="020B0604020202020204" charset="0"/>
                <a:hlinkClick r:id="rId5"/>
              </a:rPr>
              <a:t>https://www.youtube.com/watch?v=4KluuYkzeCs</a:t>
            </a:r>
            <a:endParaRPr sz="1300" i="1" dirty="0" smtClean="0">
              <a:latin typeface="Barlow Condensed" panose="020B0604020202020204" charset="0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 dirty="0" smtClean="0">
                <a:latin typeface="Barlow Condensed" panose="020B0604020202020204" charset="0"/>
                <a:ea typeface="Barlow Condensed Light"/>
                <a:cs typeface="Barlow Condensed Light"/>
                <a:sym typeface="Barlow Condensed Light"/>
              </a:rPr>
              <a:t>-Hướng dẫn đổi GPLX do TCĐB VN cấp qua mạng</a:t>
            </a:r>
            <a:endParaRPr sz="1300" b="1" i="1" dirty="0" smtClean="0">
              <a:latin typeface="Barlow Condensed" panose="020B0604020202020204" charset="0"/>
              <a:ea typeface="Barlow Condensed Light"/>
              <a:cs typeface="Barlow Condensed Light"/>
              <a:sym typeface="Barlow Condensed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hlink"/>
                </a:solidFill>
                <a:uFill>
                  <a:noFill/>
                </a:uFill>
                <a:latin typeface="Barlow Condensed" panose="020B0604020202020204" charset="0"/>
                <a:hlinkClick r:id="rId6"/>
              </a:rPr>
              <a:t>https://www.youtube.com/watch?v=sgldtfunetM</a:t>
            </a:r>
            <a:endParaRPr sz="1300" i="1" dirty="0">
              <a:latin typeface="Barlow Condensed" panose="020B0604020202020204" charset="0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72"/>
          <p:cNvSpPr/>
          <p:nvPr/>
        </p:nvSpPr>
        <p:spPr>
          <a:xfrm>
            <a:off x="1592590" y="1610650"/>
            <a:ext cx="1176107" cy="1104689"/>
          </a:xfrm>
          <a:custGeom>
            <a:avLst/>
            <a:gdLst/>
            <a:ahLst/>
            <a:cxnLst/>
            <a:rect l="l" t="t" r="r" b="b"/>
            <a:pathLst>
              <a:path w="24345" h="21962" extrusionOk="0">
                <a:moveTo>
                  <a:pt x="12172" y="1"/>
                </a:moveTo>
                <a:cubicBezTo>
                  <a:pt x="11234" y="1"/>
                  <a:pt x="10280" y="122"/>
                  <a:pt x="9332" y="377"/>
                </a:cubicBezTo>
                <a:cubicBezTo>
                  <a:pt x="3483" y="1943"/>
                  <a:pt x="0" y="7976"/>
                  <a:pt x="1566" y="13825"/>
                </a:cubicBezTo>
                <a:cubicBezTo>
                  <a:pt x="2881" y="18722"/>
                  <a:pt x="7327" y="21961"/>
                  <a:pt x="12175" y="21961"/>
                </a:cubicBezTo>
                <a:cubicBezTo>
                  <a:pt x="13112" y="21961"/>
                  <a:pt x="14065" y="21840"/>
                  <a:pt x="15013" y="21586"/>
                </a:cubicBezTo>
                <a:cubicBezTo>
                  <a:pt x="20862" y="20021"/>
                  <a:pt x="24344" y="13988"/>
                  <a:pt x="22775" y="8139"/>
                </a:cubicBezTo>
                <a:cubicBezTo>
                  <a:pt x="21464" y="3240"/>
                  <a:pt x="17017" y="1"/>
                  <a:pt x="1217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72"/>
          <p:cNvSpPr/>
          <p:nvPr/>
        </p:nvSpPr>
        <p:spPr>
          <a:xfrm>
            <a:off x="3983947" y="1610701"/>
            <a:ext cx="1176059" cy="1104588"/>
          </a:xfrm>
          <a:custGeom>
            <a:avLst/>
            <a:gdLst/>
            <a:ahLst/>
            <a:cxnLst/>
            <a:rect l="l" t="t" r="r" b="b"/>
            <a:pathLst>
              <a:path w="24344" h="21960" extrusionOk="0">
                <a:moveTo>
                  <a:pt x="12169" y="1"/>
                </a:moveTo>
                <a:cubicBezTo>
                  <a:pt x="11231" y="1"/>
                  <a:pt x="10279" y="122"/>
                  <a:pt x="9331" y="376"/>
                </a:cubicBezTo>
                <a:cubicBezTo>
                  <a:pt x="3483" y="1941"/>
                  <a:pt x="0" y="7974"/>
                  <a:pt x="1569" y="13823"/>
                </a:cubicBezTo>
                <a:cubicBezTo>
                  <a:pt x="2881" y="18721"/>
                  <a:pt x="7329" y="21960"/>
                  <a:pt x="12176" y="21960"/>
                </a:cubicBezTo>
                <a:cubicBezTo>
                  <a:pt x="13113" y="21960"/>
                  <a:pt x="14065" y="21838"/>
                  <a:pt x="15013" y="21585"/>
                </a:cubicBezTo>
                <a:cubicBezTo>
                  <a:pt x="20861" y="20019"/>
                  <a:pt x="24344" y="13986"/>
                  <a:pt x="22778" y="8138"/>
                </a:cubicBezTo>
                <a:cubicBezTo>
                  <a:pt x="21463" y="3240"/>
                  <a:pt x="17017" y="1"/>
                  <a:pt x="1216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72"/>
          <p:cNvSpPr/>
          <p:nvPr/>
        </p:nvSpPr>
        <p:spPr>
          <a:xfrm rot="-178">
            <a:off x="6451639" y="1610695"/>
            <a:ext cx="1175914" cy="1104638"/>
          </a:xfrm>
          <a:custGeom>
            <a:avLst/>
            <a:gdLst/>
            <a:ahLst/>
            <a:cxnLst/>
            <a:rect l="l" t="t" r="r" b="b"/>
            <a:pathLst>
              <a:path w="24341" h="21961" extrusionOk="0">
                <a:moveTo>
                  <a:pt x="12166" y="0"/>
                </a:moveTo>
                <a:cubicBezTo>
                  <a:pt x="11228" y="0"/>
                  <a:pt x="10276" y="121"/>
                  <a:pt x="9328" y="375"/>
                </a:cubicBezTo>
                <a:cubicBezTo>
                  <a:pt x="3483" y="1945"/>
                  <a:pt x="0" y="7974"/>
                  <a:pt x="1566" y="13823"/>
                </a:cubicBezTo>
                <a:cubicBezTo>
                  <a:pt x="2877" y="18722"/>
                  <a:pt x="7323" y="21961"/>
                  <a:pt x="12169" y="21961"/>
                </a:cubicBezTo>
                <a:cubicBezTo>
                  <a:pt x="13109" y="21961"/>
                  <a:pt x="14063" y="21839"/>
                  <a:pt x="15013" y="21584"/>
                </a:cubicBezTo>
                <a:cubicBezTo>
                  <a:pt x="20858" y="20019"/>
                  <a:pt x="24340" y="13986"/>
                  <a:pt x="22775" y="8141"/>
                </a:cubicBezTo>
                <a:cubicBezTo>
                  <a:pt x="21463" y="3240"/>
                  <a:pt x="17014" y="0"/>
                  <a:pt x="12166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72"/>
          <p:cNvSpPr/>
          <p:nvPr/>
        </p:nvSpPr>
        <p:spPr>
          <a:xfrm rot="935378">
            <a:off x="6598099" y="1756098"/>
            <a:ext cx="835232" cy="801181"/>
          </a:xfrm>
          <a:custGeom>
            <a:avLst/>
            <a:gdLst/>
            <a:ahLst/>
            <a:cxnLst/>
            <a:rect l="l" t="t" r="r" b="b"/>
            <a:pathLst>
              <a:path w="17240" h="15970" extrusionOk="0">
                <a:moveTo>
                  <a:pt x="9002" y="0"/>
                </a:moveTo>
                <a:cubicBezTo>
                  <a:pt x="8072" y="0"/>
                  <a:pt x="7157" y="160"/>
                  <a:pt x="6280" y="480"/>
                </a:cubicBezTo>
                <a:cubicBezTo>
                  <a:pt x="2144" y="1986"/>
                  <a:pt x="0" y="6579"/>
                  <a:pt x="1508" y="10716"/>
                </a:cubicBezTo>
                <a:cubicBezTo>
                  <a:pt x="2651" y="13858"/>
                  <a:pt x="5672" y="15969"/>
                  <a:pt x="9023" y="15969"/>
                </a:cubicBezTo>
                <a:cubicBezTo>
                  <a:pt x="9948" y="15969"/>
                  <a:pt x="10863" y="15806"/>
                  <a:pt x="11743" y="15486"/>
                </a:cubicBezTo>
                <a:cubicBezTo>
                  <a:pt x="13740" y="14759"/>
                  <a:pt x="15340" y="13291"/>
                  <a:pt x="16241" y="11356"/>
                </a:cubicBezTo>
                <a:cubicBezTo>
                  <a:pt x="17146" y="9422"/>
                  <a:pt x="17240" y="7255"/>
                  <a:pt x="16512" y="5254"/>
                </a:cubicBezTo>
                <a:cubicBezTo>
                  <a:pt x="15369" y="2108"/>
                  <a:pt x="12348" y="0"/>
                  <a:pt x="9002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72"/>
          <p:cNvSpPr/>
          <p:nvPr/>
        </p:nvSpPr>
        <p:spPr>
          <a:xfrm rot="935378">
            <a:off x="4136177" y="1757299"/>
            <a:ext cx="835232" cy="801231"/>
          </a:xfrm>
          <a:custGeom>
            <a:avLst/>
            <a:gdLst/>
            <a:ahLst/>
            <a:cxnLst/>
            <a:rect l="l" t="t" r="r" b="b"/>
            <a:pathLst>
              <a:path w="17240" h="15971" extrusionOk="0">
                <a:moveTo>
                  <a:pt x="8997" y="1"/>
                </a:moveTo>
                <a:cubicBezTo>
                  <a:pt x="8072" y="1"/>
                  <a:pt x="7157" y="165"/>
                  <a:pt x="6277" y="481"/>
                </a:cubicBezTo>
                <a:cubicBezTo>
                  <a:pt x="2140" y="1987"/>
                  <a:pt x="0" y="6580"/>
                  <a:pt x="1507" y="10716"/>
                </a:cubicBezTo>
                <a:cubicBezTo>
                  <a:pt x="2651" y="13859"/>
                  <a:pt x="5672" y="15970"/>
                  <a:pt x="9022" y="15970"/>
                </a:cubicBezTo>
                <a:cubicBezTo>
                  <a:pt x="9948" y="15970"/>
                  <a:pt x="10863" y="15810"/>
                  <a:pt x="11740" y="15490"/>
                </a:cubicBezTo>
                <a:cubicBezTo>
                  <a:pt x="13740" y="14759"/>
                  <a:pt x="15340" y="13295"/>
                  <a:pt x="16241" y="11357"/>
                </a:cubicBezTo>
                <a:cubicBezTo>
                  <a:pt x="17143" y="9422"/>
                  <a:pt x="17240" y="7254"/>
                  <a:pt x="16512" y="5255"/>
                </a:cubicBezTo>
                <a:cubicBezTo>
                  <a:pt x="15368" y="2113"/>
                  <a:pt x="12348" y="1"/>
                  <a:pt x="8997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72"/>
          <p:cNvSpPr/>
          <p:nvPr/>
        </p:nvSpPr>
        <p:spPr>
          <a:xfrm rot="935378">
            <a:off x="1744861" y="1757354"/>
            <a:ext cx="835232" cy="801181"/>
          </a:xfrm>
          <a:custGeom>
            <a:avLst/>
            <a:gdLst/>
            <a:ahLst/>
            <a:cxnLst/>
            <a:rect l="l" t="t" r="r" b="b"/>
            <a:pathLst>
              <a:path w="17240" h="15970" extrusionOk="0">
                <a:moveTo>
                  <a:pt x="8998" y="0"/>
                </a:moveTo>
                <a:cubicBezTo>
                  <a:pt x="8072" y="0"/>
                  <a:pt x="7157" y="161"/>
                  <a:pt x="6276" y="480"/>
                </a:cubicBezTo>
                <a:cubicBezTo>
                  <a:pt x="2140" y="1987"/>
                  <a:pt x="0" y="6579"/>
                  <a:pt x="1503" y="10716"/>
                </a:cubicBezTo>
                <a:cubicBezTo>
                  <a:pt x="2648" y="13858"/>
                  <a:pt x="5668" y="15970"/>
                  <a:pt x="9018" y="15970"/>
                </a:cubicBezTo>
                <a:cubicBezTo>
                  <a:pt x="9944" y="15970"/>
                  <a:pt x="10859" y="15806"/>
                  <a:pt x="11739" y="15486"/>
                </a:cubicBezTo>
                <a:cubicBezTo>
                  <a:pt x="13740" y="14759"/>
                  <a:pt x="15336" y="13291"/>
                  <a:pt x="16241" y="11356"/>
                </a:cubicBezTo>
                <a:cubicBezTo>
                  <a:pt x="17142" y="9422"/>
                  <a:pt x="17240" y="7254"/>
                  <a:pt x="16513" y="5254"/>
                </a:cubicBezTo>
                <a:cubicBezTo>
                  <a:pt x="15368" y="2112"/>
                  <a:pt x="12348" y="0"/>
                  <a:pt x="8998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72"/>
          <p:cNvSpPr/>
          <p:nvPr/>
        </p:nvSpPr>
        <p:spPr>
          <a:xfrm rot="935378">
            <a:off x="2805099" y="2560590"/>
            <a:ext cx="1054020" cy="435909"/>
          </a:xfrm>
          <a:custGeom>
            <a:avLst/>
            <a:gdLst/>
            <a:ahLst/>
            <a:cxnLst/>
            <a:rect l="l" t="t" r="r" b="b"/>
            <a:pathLst>
              <a:path w="21756" h="8689" extrusionOk="0">
                <a:moveTo>
                  <a:pt x="21589" y="1"/>
                </a:moveTo>
                <a:cubicBezTo>
                  <a:pt x="21535" y="1"/>
                  <a:pt x="21482" y="30"/>
                  <a:pt x="21453" y="80"/>
                </a:cubicBezTo>
                <a:cubicBezTo>
                  <a:pt x="19414" y="3862"/>
                  <a:pt x="16018" y="6593"/>
                  <a:pt x="11902" y="7776"/>
                </a:cubicBezTo>
                <a:cubicBezTo>
                  <a:pt x="10570" y="8156"/>
                  <a:pt x="9196" y="8361"/>
                  <a:pt x="7818" y="8385"/>
                </a:cubicBezTo>
                <a:cubicBezTo>
                  <a:pt x="7729" y="8387"/>
                  <a:pt x="7639" y="8388"/>
                  <a:pt x="7549" y="8388"/>
                </a:cubicBezTo>
                <a:cubicBezTo>
                  <a:pt x="5013" y="8388"/>
                  <a:pt x="2492" y="7773"/>
                  <a:pt x="241" y="6597"/>
                </a:cubicBezTo>
                <a:cubicBezTo>
                  <a:pt x="219" y="6585"/>
                  <a:pt x="195" y="6580"/>
                  <a:pt x="171" y="6580"/>
                </a:cubicBezTo>
                <a:cubicBezTo>
                  <a:pt x="118" y="6580"/>
                  <a:pt x="66" y="6609"/>
                  <a:pt x="39" y="6659"/>
                </a:cubicBezTo>
                <a:cubicBezTo>
                  <a:pt x="0" y="6733"/>
                  <a:pt x="28" y="6823"/>
                  <a:pt x="101" y="6861"/>
                </a:cubicBezTo>
                <a:cubicBezTo>
                  <a:pt x="2394" y="8058"/>
                  <a:pt x="4965" y="8688"/>
                  <a:pt x="7547" y="8688"/>
                </a:cubicBezTo>
                <a:cubicBezTo>
                  <a:pt x="7641" y="8688"/>
                  <a:pt x="7731" y="8688"/>
                  <a:pt x="7825" y="8684"/>
                </a:cubicBezTo>
                <a:cubicBezTo>
                  <a:pt x="9227" y="8660"/>
                  <a:pt x="10626" y="8451"/>
                  <a:pt x="11983" y="8062"/>
                </a:cubicBezTo>
                <a:cubicBezTo>
                  <a:pt x="16182" y="6858"/>
                  <a:pt x="19637" y="4075"/>
                  <a:pt x="21717" y="223"/>
                </a:cubicBezTo>
                <a:cubicBezTo>
                  <a:pt x="21755" y="150"/>
                  <a:pt x="21731" y="59"/>
                  <a:pt x="21659" y="18"/>
                </a:cubicBezTo>
                <a:cubicBezTo>
                  <a:pt x="21636" y="6"/>
                  <a:pt x="21613" y="1"/>
                  <a:pt x="2158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72"/>
          <p:cNvSpPr/>
          <p:nvPr/>
        </p:nvSpPr>
        <p:spPr>
          <a:xfrm rot="935378">
            <a:off x="3835000" y="2702532"/>
            <a:ext cx="63418" cy="53228"/>
          </a:xfrm>
          <a:custGeom>
            <a:avLst/>
            <a:gdLst/>
            <a:ahLst/>
            <a:cxnLst/>
            <a:rect l="l" t="t" r="r" b="b"/>
            <a:pathLst>
              <a:path w="1309" h="1061" extrusionOk="0">
                <a:moveTo>
                  <a:pt x="930" y="1"/>
                </a:moveTo>
                <a:cubicBezTo>
                  <a:pt x="916" y="1"/>
                  <a:pt x="902" y="3"/>
                  <a:pt x="888" y="7"/>
                </a:cubicBezTo>
                <a:lnTo>
                  <a:pt x="126" y="219"/>
                </a:lnTo>
                <a:cubicBezTo>
                  <a:pt x="46" y="243"/>
                  <a:pt x="1" y="326"/>
                  <a:pt x="22" y="403"/>
                </a:cubicBezTo>
                <a:cubicBezTo>
                  <a:pt x="42" y="469"/>
                  <a:pt x="100" y="514"/>
                  <a:pt x="164" y="514"/>
                </a:cubicBezTo>
                <a:cubicBezTo>
                  <a:pt x="178" y="514"/>
                  <a:pt x="192" y="512"/>
                  <a:pt x="206" y="508"/>
                </a:cubicBezTo>
                <a:lnTo>
                  <a:pt x="825" y="333"/>
                </a:lnTo>
                <a:lnTo>
                  <a:pt x="995" y="953"/>
                </a:lnTo>
                <a:cubicBezTo>
                  <a:pt x="1016" y="1019"/>
                  <a:pt x="1076" y="1060"/>
                  <a:pt x="1142" y="1060"/>
                </a:cubicBezTo>
                <a:cubicBezTo>
                  <a:pt x="1156" y="1060"/>
                  <a:pt x="1170" y="1060"/>
                  <a:pt x="1180" y="1054"/>
                </a:cubicBezTo>
                <a:cubicBezTo>
                  <a:pt x="1260" y="1033"/>
                  <a:pt x="1309" y="949"/>
                  <a:pt x="1284" y="869"/>
                </a:cubicBezTo>
                <a:lnTo>
                  <a:pt x="1072" y="111"/>
                </a:lnTo>
                <a:cubicBezTo>
                  <a:pt x="1062" y="73"/>
                  <a:pt x="1034" y="38"/>
                  <a:pt x="1000" y="20"/>
                </a:cubicBezTo>
                <a:cubicBezTo>
                  <a:pt x="977" y="7"/>
                  <a:pt x="954" y="1"/>
                  <a:pt x="930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72"/>
          <p:cNvGrpSpPr/>
          <p:nvPr/>
        </p:nvGrpSpPr>
        <p:grpSpPr>
          <a:xfrm>
            <a:off x="6813291" y="1983360"/>
            <a:ext cx="494780" cy="377500"/>
            <a:chOff x="1190625" y="935350"/>
            <a:chExt cx="5219200" cy="3824725"/>
          </a:xfrm>
        </p:grpSpPr>
        <p:sp>
          <p:nvSpPr>
            <p:cNvPr id="2501" name="Google Shape;2501;p72"/>
            <p:cNvSpPr/>
            <p:nvPr/>
          </p:nvSpPr>
          <p:spPr>
            <a:xfrm>
              <a:off x="1190625" y="935350"/>
              <a:ext cx="5219200" cy="3824725"/>
            </a:xfrm>
            <a:custGeom>
              <a:avLst/>
              <a:gdLst/>
              <a:ahLst/>
              <a:cxnLst/>
              <a:rect l="l" t="t" r="r" b="b"/>
              <a:pathLst>
                <a:path w="208768" h="152989" extrusionOk="0">
                  <a:moveTo>
                    <a:pt x="139254" y="37922"/>
                  </a:moveTo>
                  <a:cubicBezTo>
                    <a:pt x="139882" y="37922"/>
                    <a:pt x="140510" y="38003"/>
                    <a:pt x="141114" y="38166"/>
                  </a:cubicBezTo>
                  <a:lnTo>
                    <a:pt x="165611" y="45114"/>
                  </a:lnTo>
                  <a:lnTo>
                    <a:pt x="141114" y="52062"/>
                  </a:lnTo>
                  <a:cubicBezTo>
                    <a:pt x="140510" y="52225"/>
                    <a:pt x="139882" y="52307"/>
                    <a:pt x="139254" y="52307"/>
                  </a:cubicBezTo>
                  <a:cubicBezTo>
                    <a:pt x="138626" y="52307"/>
                    <a:pt x="137998" y="52225"/>
                    <a:pt x="137395" y="52062"/>
                  </a:cubicBezTo>
                  <a:lnTo>
                    <a:pt x="112897" y="45114"/>
                  </a:lnTo>
                  <a:lnTo>
                    <a:pt x="137395" y="38166"/>
                  </a:lnTo>
                  <a:cubicBezTo>
                    <a:pt x="137998" y="38003"/>
                    <a:pt x="138626" y="37922"/>
                    <a:pt x="139254" y="37922"/>
                  </a:cubicBezTo>
                  <a:close/>
                  <a:moveTo>
                    <a:pt x="121052" y="54215"/>
                  </a:moveTo>
                  <a:lnTo>
                    <a:pt x="135601" y="58325"/>
                  </a:lnTo>
                  <a:cubicBezTo>
                    <a:pt x="135731" y="58358"/>
                    <a:pt x="135862" y="58391"/>
                    <a:pt x="135992" y="58423"/>
                  </a:cubicBezTo>
                  <a:lnTo>
                    <a:pt x="135992" y="65175"/>
                  </a:lnTo>
                  <a:lnTo>
                    <a:pt x="119291" y="60413"/>
                  </a:lnTo>
                  <a:cubicBezTo>
                    <a:pt x="119226" y="60348"/>
                    <a:pt x="119160" y="60282"/>
                    <a:pt x="119095" y="60217"/>
                  </a:cubicBezTo>
                  <a:cubicBezTo>
                    <a:pt x="119095" y="60185"/>
                    <a:pt x="119095" y="60152"/>
                    <a:pt x="119095" y="60119"/>
                  </a:cubicBezTo>
                  <a:lnTo>
                    <a:pt x="121052" y="54215"/>
                  </a:lnTo>
                  <a:close/>
                  <a:moveTo>
                    <a:pt x="157423" y="54215"/>
                  </a:moveTo>
                  <a:lnTo>
                    <a:pt x="159413" y="60119"/>
                  </a:lnTo>
                  <a:cubicBezTo>
                    <a:pt x="159413" y="60152"/>
                    <a:pt x="159413" y="60185"/>
                    <a:pt x="159413" y="60217"/>
                  </a:cubicBezTo>
                  <a:cubicBezTo>
                    <a:pt x="159348" y="60282"/>
                    <a:pt x="159283" y="60348"/>
                    <a:pt x="159218" y="60413"/>
                  </a:cubicBezTo>
                  <a:lnTo>
                    <a:pt x="142516" y="65175"/>
                  </a:lnTo>
                  <a:lnTo>
                    <a:pt x="142516" y="58423"/>
                  </a:lnTo>
                  <a:cubicBezTo>
                    <a:pt x="142647" y="58391"/>
                    <a:pt x="142777" y="58358"/>
                    <a:pt x="142908" y="58325"/>
                  </a:cubicBezTo>
                  <a:lnTo>
                    <a:pt x="157423" y="54215"/>
                  </a:lnTo>
                  <a:close/>
                  <a:moveTo>
                    <a:pt x="117790" y="66806"/>
                  </a:moveTo>
                  <a:lnTo>
                    <a:pt x="138341" y="72678"/>
                  </a:lnTo>
                  <a:lnTo>
                    <a:pt x="138406" y="72678"/>
                  </a:lnTo>
                  <a:cubicBezTo>
                    <a:pt x="128098" y="76625"/>
                    <a:pt x="115442" y="76723"/>
                    <a:pt x="115279" y="76723"/>
                  </a:cubicBezTo>
                  <a:cubicBezTo>
                    <a:pt x="115083" y="76723"/>
                    <a:pt x="114855" y="76723"/>
                    <a:pt x="114659" y="76788"/>
                  </a:cubicBezTo>
                  <a:cubicBezTo>
                    <a:pt x="114822" y="73233"/>
                    <a:pt x="115898" y="69840"/>
                    <a:pt x="117790" y="66806"/>
                  </a:cubicBezTo>
                  <a:close/>
                  <a:moveTo>
                    <a:pt x="160718" y="66806"/>
                  </a:moveTo>
                  <a:cubicBezTo>
                    <a:pt x="162773" y="70134"/>
                    <a:pt x="163882" y="73918"/>
                    <a:pt x="163882" y="77832"/>
                  </a:cubicBezTo>
                  <a:cubicBezTo>
                    <a:pt x="163882" y="78484"/>
                    <a:pt x="163850" y="79104"/>
                    <a:pt x="163784" y="79757"/>
                  </a:cubicBezTo>
                  <a:lnTo>
                    <a:pt x="153542" y="68829"/>
                  </a:lnTo>
                  <a:lnTo>
                    <a:pt x="160718" y="66806"/>
                  </a:lnTo>
                  <a:close/>
                  <a:moveTo>
                    <a:pt x="149464" y="74048"/>
                  </a:moveTo>
                  <a:lnTo>
                    <a:pt x="159348" y="84584"/>
                  </a:lnTo>
                  <a:lnTo>
                    <a:pt x="157391" y="100274"/>
                  </a:lnTo>
                  <a:cubicBezTo>
                    <a:pt x="157228" y="101514"/>
                    <a:pt x="156477" y="102590"/>
                    <a:pt x="155368" y="103145"/>
                  </a:cubicBezTo>
                  <a:lnTo>
                    <a:pt x="144017" y="108821"/>
                  </a:lnTo>
                  <a:cubicBezTo>
                    <a:pt x="142532" y="109555"/>
                    <a:pt x="140893" y="109922"/>
                    <a:pt x="139254" y="109922"/>
                  </a:cubicBezTo>
                  <a:cubicBezTo>
                    <a:pt x="137615" y="109922"/>
                    <a:pt x="135976" y="109555"/>
                    <a:pt x="134492" y="108821"/>
                  </a:cubicBezTo>
                  <a:lnTo>
                    <a:pt x="123140" y="103145"/>
                  </a:lnTo>
                  <a:cubicBezTo>
                    <a:pt x="122031" y="102590"/>
                    <a:pt x="121281" y="101514"/>
                    <a:pt x="121118" y="100274"/>
                  </a:cubicBezTo>
                  <a:lnTo>
                    <a:pt x="118965" y="83116"/>
                  </a:lnTo>
                  <a:cubicBezTo>
                    <a:pt x="125750" y="82692"/>
                    <a:pt x="140265" y="80996"/>
                    <a:pt x="149464" y="74048"/>
                  </a:cubicBezTo>
                  <a:close/>
                  <a:moveTo>
                    <a:pt x="146431" y="114888"/>
                  </a:moveTo>
                  <a:lnTo>
                    <a:pt x="146431" y="116780"/>
                  </a:lnTo>
                  <a:cubicBezTo>
                    <a:pt x="146431" y="118835"/>
                    <a:pt x="147050" y="120760"/>
                    <a:pt x="148127" y="122391"/>
                  </a:cubicBezTo>
                  <a:cubicBezTo>
                    <a:pt x="145615" y="124413"/>
                    <a:pt x="142484" y="125522"/>
                    <a:pt x="139254" y="125522"/>
                  </a:cubicBezTo>
                  <a:cubicBezTo>
                    <a:pt x="135992" y="125522"/>
                    <a:pt x="132893" y="124413"/>
                    <a:pt x="130382" y="122391"/>
                  </a:cubicBezTo>
                  <a:cubicBezTo>
                    <a:pt x="131458" y="120760"/>
                    <a:pt x="132045" y="118835"/>
                    <a:pt x="132045" y="116780"/>
                  </a:cubicBezTo>
                  <a:lnTo>
                    <a:pt x="132045" y="114888"/>
                  </a:lnTo>
                  <a:cubicBezTo>
                    <a:pt x="134329" y="115932"/>
                    <a:pt x="136775" y="116454"/>
                    <a:pt x="139254" y="116454"/>
                  </a:cubicBezTo>
                  <a:cubicBezTo>
                    <a:pt x="141701" y="116454"/>
                    <a:pt x="144180" y="115932"/>
                    <a:pt x="146431" y="114888"/>
                  </a:cubicBezTo>
                  <a:close/>
                  <a:moveTo>
                    <a:pt x="125130" y="126501"/>
                  </a:moveTo>
                  <a:cubicBezTo>
                    <a:pt x="128131" y="129306"/>
                    <a:pt x="131915" y="131165"/>
                    <a:pt x="135992" y="131818"/>
                  </a:cubicBezTo>
                  <a:lnTo>
                    <a:pt x="135992" y="146432"/>
                  </a:lnTo>
                  <a:lnTo>
                    <a:pt x="111136" y="146432"/>
                  </a:lnTo>
                  <a:lnTo>
                    <a:pt x="111136" y="133808"/>
                  </a:lnTo>
                  <a:cubicBezTo>
                    <a:pt x="111136" y="132209"/>
                    <a:pt x="112147" y="130807"/>
                    <a:pt x="113680" y="130317"/>
                  </a:cubicBezTo>
                  <a:lnTo>
                    <a:pt x="125065" y="126501"/>
                  </a:lnTo>
                  <a:close/>
                  <a:moveTo>
                    <a:pt x="153444" y="126501"/>
                  </a:moveTo>
                  <a:lnTo>
                    <a:pt x="164828" y="130317"/>
                  </a:lnTo>
                  <a:cubicBezTo>
                    <a:pt x="166329" y="130807"/>
                    <a:pt x="167373" y="132209"/>
                    <a:pt x="167373" y="133808"/>
                  </a:cubicBezTo>
                  <a:lnTo>
                    <a:pt x="167373" y="146432"/>
                  </a:lnTo>
                  <a:lnTo>
                    <a:pt x="142516" y="146432"/>
                  </a:lnTo>
                  <a:lnTo>
                    <a:pt x="142516" y="131818"/>
                  </a:lnTo>
                  <a:cubicBezTo>
                    <a:pt x="146561" y="131165"/>
                    <a:pt x="150378" y="129306"/>
                    <a:pt x="153379" y="126501"/>
                  </a:cubicBezTo>
                  <a:close/>
                  <a:moveTo>
                    <a:pt x="198524" y="6558"/>
                  </a:moveTo>
                  <a:cubicBezTo>
                    <a:pt x="200580" y="6558"/>
                    <a:pt x="202243" y="8189"/>
                    <a:pt x="202243" y="10244"/>
                  </a:cubicBezTo>
                  <a:lnTo>
                    <a:pt x="202243" y="142746"/>
                  </a:lnTo>
                  <a:cubicBezTo>
                    <a:pt x="202243" y="144801"/>
                    <a:pt x="200580" y="146432"/>
                    <a:pt x="198524" y="146432"/>
                  </a:cubicBezTo>
                  <a:lnTo>
                    <a:pt x="173896" y="146432"/>
                  </a:lnTo>
                  <a:lnTo>
                    <a:pt x="173896" y="133808"/>
                  </a:lnTo>
                  <a:cubicBezTo>
                    <a:pt x="173896" y="129404"/>
                    <a:pt x="171091" y="125490"/>
                    <a:pt x="166883" y="124120"/>
                  </a:cubicBezTo>
                  <a:lnTo>
                    <a:pt x="155499" y="120303"/>
                  </a:lnTo>
                  <a:cubicBezTo>
                    <a:pt x="153998" y="119814"/>
                    <a:pt x="152987" y="118378"/>
                    <a:pt x="152987" y="116780"/>
                  </a:cubicBezTo>
                  <a:lnTo>
                    <a:pt x="152987" y="111626"/>
                  </a:lnTo>
                  <a:lnTo>
                    <a:pt x="158304" y="108984"/>
                  </a:lnTo>
                  <a:cubicBezTo>
                    <a:pt x="161370" y="107451"/>
                    <a:pt x="163458" y="104482"/>
                    <a:pt x="163882" y="101090"/>
                  </a:cubicBezTo>
                  <a:lnTo>
                    <a:pt x="164698" y="94533"/>
                  </a:lnTo>
                  <a:cubicBezTo>
                    <a:pt x="168449" y="89640"/>
                    <a:pt x="170406" y="83867"/>
                    <a:pt x="170406" y="77832"/>
                  </a:cubicBezTo>
                  <a:cubicBezTo>
                    <a:pt x="170406" y="72287"/>
                    <a:pt x="168743" y="66970"/>
                    <a:pt x="165611" y="62338"/>
                  </a:cubicBezTo>
                  <a:cubicBezTo>
                    <a:pt x="166068" y="60968"/>
                    <a:pt x="166068" y="59434"/>
                    <a:pt x="165611" y="58064"/>
                  </a:cubicBezTo>
                  <a:lnTo>
                    <a:pt x="163719" y="52454"/>
                  </a:lnTo>
                  <a:lnTo>
                    <a:pt x="170863" y="50431"/>
                  </a:lnTo>
                  <a:lnTo>
                    <a:pt x="170863" y="66024"/>
                  </a:lnTo>
                  <a:cubicBezTo>
                    <a:pt x="170863" y="67850"/>
                    <a:pt x="172298" y="69318"/>
                    <a:pt x="174125" y="69318"/>
                  </a:cubicBezTo>
                  <a:cubicBezTo>
                    <a:pt x="175919" y="69318"/>
                    <a:pt x="177387" y="67850"/>
                    <a:pt x="177387" y="66024"/>
                  </a:cubicBezTo>
                  <a:lnTo>
                    <a:pt x="177387" y="45114"/>
                  </a:lnTo>
                  <a:cubicBezTo>
                    <a:pt x="177387" y="44984"/>
                    <a:pt x="177387" y="44853"/>
                    <a:pt x="177354" y="44755"/>
                  </a:cubicBezTo>
                  <a:cubicBezTo>
                    <a:pt x="177224" y="42831"/>
                    <a:pt x="175952" y="41232"/>
                    <a:pt x="174092" y="40711"/>
                  </a:cubicBezTo>
                  <a:lnTo>
                    <a:pt x="142908" y="31903"/>
                  </a:lnTo>
                  <a:cubicBezTo>
                    <a:pt x="141717" y="31561"/>
                    <a:pt x="140486" y="31389"/>
                    <a:pt x="139254" y="31389"/>
                  </a:cubicBezTo>
                  <a:cubicBezTo>
                    <a:pt x="138023" y="31389"/>
                    <a:pt x="136791" y="31561"/>
                    <a:pt x="135601" y="31903"/>
                  </a:cubicBezTo>
                  <a:lnTo>
                    <a:pt x="104416" y="40711"/>
                  </a:lnTo>
                  <a:cubicBezTo>
                    <a:pt x="102459" y="41265"/>
                    <a:pt x="101122" y="43027"/>
                    <a:pt x="101122" y="45114"/>
                  </a:cubicBezTo>
                  <a:cubicBezTo>
                    <a:pt x="101122" y="47169"/>
                    <a:pt x="102459" y="48963"/>
                    <a:pt x="104416" y="49518"/>
                  </a:cubicBezTo>
                  <a:lnTo>
                    <a:pt x="114757" y="52454"/>
                  </a:lnTo>
                  <a:lnTo>
                    <a:pt x="112897" y="58064"/>
                  </a:lnTo>
                  <a:cubicBezTo>
                    <a:pt x="112441" y="59434"/>
                    <a:pt x="112441" y="60968"/>
                    <a:pt x="112897" y="62338"/>
                  </a:cubicBezTo>
                  <a:cubicBezTo>
                    <a:pt x="109733" y="66970"/>
                    <a:pt x="108102" y="72287"/>
                    <a:pt x="108102" y="77832"/>
                  </a:cubicBezTo>
                  <a:cubicBezTo>
                    <a:pt x="108102" y="83867"/>
                    <a:pt x="110059" y="89640"/>
                    <a:pt x="113811" y="94533"/>
                  </a:cubicBezTo>
                  <a:lnTo>
                    <a:pt x="114626" y="101090"/>
                  </a:lnTo>
                  <a:cubicBezTo>
                    <a:pt x="115050" y="104482"/>
                    <a:pt x="117138" y="107451"/>
                    <a:pt x="120204" y="108984"/>
                  </a:cubicBezTo>
                  <a:lnTo>
                    <a:pt x="125521" y="111626"/>
                  </a:lnTo>
                  <a:lnTo>
                    <a:pt x="125521" y="116780"/>
                  </a:lnTo>
                  <a:cubicBezTo>
                    <a:pt x="125521" y="118378"/>
                    <a:pt x="124510" y="119814"/>
                    <a:pt x="122977" y="120303"/>
                  </a:cubicBezTo>
                  <a:lnTo>
                    <a:pt x="111593" y="124120"/>
                  </a:lnTo>
                  <a:cubicBezTo>
                    <a:pt x="107417" y="125490"/>
                    <a:pt x="104612" y="129404"/>
                    <a:pt x="104612" y="133808"/>
                  </a:cubicBezTo>
                  <a:lnTo>
                    <a:pt x="104612" y="146432"/>
                  </a:lnTo>
                  <a:lnTo>
                    <a:pt x="10243" y="146432"/>
                  </a:lnTo>
                  <a:cubicBezTo>
                    <a:pt x="8188" y="146432"/>
                    <a:pt x="6524" y="144801"/>
                    <a:pt x="6524" y="142746"/>
                  </a:cubicBezTo>
                  <a:lnTo>
                    <a:pt x="6524" y="10244"/>
                  </a:lnTo>
                  <a:cubicBezTo>
                    <a:pt x="6524" y="8189"/>
                    <a:pt x="8188" y="6558"/>
                    <a:pt x="10243" y="6558"/>
                  </a:cubicBezTo>
                  <a:close/>
                  <a:moveTo>
                    <a:pt x="10243" y="1"/>
                  </a:moveTo>
                  <a:cubicBezTo>
                    <a:pt x="4599" y="1"/>
                    <a:pt x="0" y="4600"/>
                    <a:pt x="0" y="10244"/>
                  </a:cubicBezTo>
                  <a:lnTo>
                    <a:pt x="0" y="142746"/>
                  </a:lnTo>
                  <a:cubicBezTo>
                    <a:pt x="0" y="148389"/>
                    <a:pt x="4599" y="152988"/>
                    <a:pt x="10243" y="152988"/>
                  </a:cubicBezTo>
                  <a:lnTo>
                    <a:pt x="198524" y="152988"/>
                  </a:lnTo>
                  <a:cubicBezTo>
                    <a:pt x="204168" y="152988"/>
                    <a:pt x="208767" y="148389"/>
                    <a:pt x="208767" y="142746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539650" y="1284400"/>
              <a:ext cx="424900" cy="3126625"/>
            </a:xfrm>
            <a:custGeom>
              <a:avLst/>
              <a:gdLst/>
              <a:ahLst/>
              <a:cxnLst/>
              <a:rect l="l" t="t" r="r" b="b"/>
              <a:pathLst>
                <a:path w="16996" h="125065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21803"/>
                  </a:lnTo>
                  <a:cubicBezTo>
                    <a:pt x="0" y="123597"/>
                    <a:pt x="1436" y="125065"/>
                    <a:pt x="3262" y="125065"/>
                  </a:cubicBezTo>
                  <a:lnTo>
                    <a:pt x="13701" y="125065"/>
                  </a:lnTo>
                  <a:cubicBezTo>
                    <a:pt x="15527" y="125065"/>
                    <a:pt x="16995" y="123597"/>
                    <a:pt x="16995" y="121803"/>
                  </a:cubicBezTo>
                  <a:cubicBezTo>
                    <a:pt x="16995" y="120009"/>
                    <a:pt x="15527" y="118541"/>
                    <a:pt x="13701" y="118541"/>
                  </a:cubicBezTo>
                  <a:lnTo>
                    <a:pt x="6524" y="118541"/>
                  </a:lnTo>
                  <a:lnTo>
                    <a:pt x="6524" y="6524"/>
                  </a:lnTo>
                  <a:lnTo>
                    <a:pt x="13701" y="6524"/>
                  </a:lnTo>
                  <a:cubicBezTo>
                    <a:pt x="15527" y="6524"/>
                    <a:pt x="16995" y="5056"/>
                    <a:pt x="16995" y="3262"/>
                  </a:cubicBezTo>
                  <a:cubicBezTo>
                    <a:pt x="16995" y="1468"/>
                    <a:pt x="15527" y="0"/>
                    <a:pt x="13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5635875" y="1284400"/>
              <a:ext cx="424900" cy="3126625"/>
            </a:xfrm>
            <a:custGeom>
              <a:avLst/>
              <a:gdLst/>
              <a:ahLst/>
              <a:cxnLst/>
              <a:rect l="l" t="t" r="r" b="b"/>
              <a:pathLst>
                <a:path w="16996" h="125065" extrusionOk="0">
                  <a:moveTo>
                    <a:pt x="3295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95" y="6524"/>
                  </a:cubicBezTo>
                  <a:lnTo>
                    <a:pt x="10472" y="6524"/>
                  </a:lnTo>
                  <a:lnTo>
                    <a:pt x="10472" y="118541"/>
                  </a:lnTo>
                  <a:lnTo>
                    <a:pt x="3295" y="118541"/>
                  </a:lnTo>
                  <a:cubicBezTo>
                    <a:pt x="1469" y="118541"/>
                    <a:pt x="1" y="120009"/>
                    <a:pt x="1" y="121803"/>
                  </a:cubicBezTo>
                  <a:cubicBezTo>
                    <a:pt x="1" y="123597"/>
                    <a:pt x="1469" y="125065"/>
                    <a:pt x="3295" y="125065"/>
                  </a:cubicBezTo>
                  <a:lnTo>
                    <a:pt x="13734" y="125065"/>
                  </a:lnTo>
                  <a:cubicBezTo>
                    <a:pt x="15561" y="125065"/>
                    <a:pt x="16996" y="123597"/>
                    <a:pt x="16996" y="121803"/>
                  </a:cubicBezTo>
                  <a:lnTo>
                    <a:pt x="16996" y="3262"/>
                  </a:lnTo>
                  <a:cubicBezTo>
                    <a:pt x="16996" y="1468"/>
                    <a:pt x="15561" y="0"/>
                    <a:pt x="137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887850" y="1632600"/>
              <a:ext cx="520325" cy="686900"/>
            </a:xfrm>
            <a:custGeom>
              <a:avLst/>
              <a:gdLst/>
              <a:ahLst/>
              <a:cxnLst/>
              <a:rect l="l" t="t" r="r" b="b"/>
              <a:pathLst>
                <a:path w="20813" h="27476" extrusionOk="0">
                  <a:moveTo>
                    <a:pt x="10244" y="6558"/>
                  </a:moveTo>
                  <a:cubicBezTo>
                    <a:pt x="12299" y="6558"/>
                    <a:pt x="13962" y="8221"/>
                    <a:pt x="13962" y="10244"/>
                  </a:cubicBezTo>
                  <a:cubicBezTo>
                    <a:pt x="13962" y="12299"/>
                    <a:pt x="12299" y="13962"/>
                    <a:pt x="10244" y="13962"/>
                  </a:cubicBezTo>
                  <a:lnTo>
                    <a:pt x="6558" y="13962"/>
                  </a:lnTo>
                  <a:lnTo>
                    <a:pt x="6558" y="6558"/>
                  </a:lnTo>
                  <a:close/>
                  <a:moveTo>
                    <a:pt x="3263" y="1"/>
                  </a:moveTo>
                  <a:cubicBezTo>
                    <a:pt x="1469" y="1"/>
                    <a:pt x="1" y="1469"/>
                    <a:pt x="1" y="3263"/>
                  </a:cubicBezTo>
                  <a:lnTo>
                    <a:pt x="1" y="24205"/>
                  </a:lnTo>
                  <a:cubicBezTo>
                    <a:pt x="1" y="25999"/>
                    <a:pt x="1469" y="27467"/>
                    <a:pt x="3263" y="27467"/>
                  </a:cubicBezTo>
                  <a:cubicBezTo>
                    <a:pt x="5090" y="27467"/>
                    <a:pt x="6558" y="25999"/>
                    <a:pt x="6558" y="24205"/>
                  </a:cubicBezTo>
                  <a:lnTo>
                    <a:pt x="6558" y="20486"/>
                  </a:lnTo>
                  <a:lnTo>
                    <a:pt x="8906" y="20486"/>
                  </a:lnTo>
                  <a:lnTo>
                    <a:pt x="14908" y="26521"/>
                  </a:lnTo>
                  <a:cubicBezTo>
                    <a:pt x="15544" y="27157"/>
                    <a:pt x="16384" y="27475"/>
                    <a:pt x="17224" y="27475"/>
                  </a:cubicBezTo>
                  <a:cubicBezTo>
                    <a:pt x="18064" y="27475"/>
                    <a:pt x="18904" y="27157"/>
                    <a:pt x="19540" y="26521"/>
                  </a:cubicBezTo>
                  <a:cubicBezTo>
                    <a:pt x="20812" y="25216"/>
                    <a:pt x="20812" y="23161"/>
                    <a:pt x="19540" y="21889"/>
                  </a:cubicBezTo>
                  <a:lnTo>
                    <a:pt x="16213" y="18562"/>
                  </a:lnTo>
                  <a:cubicBezTo>
                    <a:pt x="18790" y="16702"/>
                    <a:pt x="20486" y="13669"/>
                    <a:pt x="20486" y="10244"/>
                  </a:cubicBezTo>
                  <a:cubicBezTo>
                    <a:pt x="20486" y="4600"/>
                    <a:pt x="15887" y="1"/>
                    <a:pt x="102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2497850" y="1632600"/>
              <a:ext cx="512150" cy="686675"/>
            </a:xfrm>
            <a:custGeom>
              <a:avLst/>
              <a:gdLst/>
              <a:ahLst/>
              <a:cxnLst/>
              <a:rect l="l" t="t" r="r" b="b"/>
              <a:pathLst>
                <a:path w="20486" h="27467" extrusionOk="0">
                  <a:moveTo>
                    <a:pt x="3295" y="1"/>
                  </a:moveTo>
                  <a:cubicBezTo>
                    <a:pt x="1469" y="1"/>
                    <a:pt x="1" y="1469"/>
                    <a:pt x="1" y="3263"/>
                  </a:cubicBezTo>
                  <a:lnTo>
                    <a:pt x="1" y="24205"/>
                  </a:lnTo>
                  <a:cubicBezTo>
                    <a:pt x="1" y="25999"/>
                    <a:pt x="1469" y="27467"/>
                    <a:pt x="3295" y="27467"/>
                  </a:cubicBezTo>
                  <a:lnTo>
                    <a:pt x="17224" y="27467"/>
                  </a:lnTo>
                  <a:cubicBezTo>
                    <a:pt x="19018" y="27467"/>
                    <a:pt x="20486" y="25999"/>
                    <a:pt x="20486" y="24205"/>
                  </a:cubicBezTo>
                  <a:cubicBezTo>
                    <a:pt x="20486" y="22378"/>
                    <a:pt x="19018" y="20943"/>
                    <a:pt x="17224" y="20943"/>
                  </a:cubicBezTo>
                  <a:lnTo>
                    <a:pt x="6557" y="20943"/>
                  </a:lnTo>
                  <a:lnTo>
                    <a:pt x="6557" y="16996"/>
                  </a:lnTo>
                  <a:lnTo>
                    <a:pt x="10243" y="16996"/>
                  </a:lnTo>
                  <a:cubicBezTo>
                    <a:pt x="12070" y="16996"/>
                    <a:pt x="13538" y="15528"/>
                    <a:pt x="13538" y="13734"/>
                  </a:cubicBezTo>
                  <a:cubicBezTo>
                    <a:pt x="13538" y="11940"/>
                    <a:pt x="12070" y="10472"/>
                    <a:pt x="10243" y="10472"/>
                  </a:cubicBezTo>
                  <a:lnTo>
                    <a:pt x="6557" y="10472"/>
                  </a:lnTo>
                  <a:lnTo>
                    <a:pt x="6557" y="6558"/>
                  </a:lnTo>
                  <a:lnTo>
                    <a:pt x="17224" y="6558"/>
                  </a:lnTo>
                  <a:cubicBezTo>
                    <a:pt x="19018" y="6558"/>
                    <a:pt x="20486" y="5090"/>
                    <a:pt x="20486" y="3263"/>
                  </a:cubicBezTo>
                  <a:cubicBezTo>
                    <a:pt x="20486" y="1469"/>
                    <a:pt x="19018" y="1"/>
                    <a:pt x="172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2"/>
            <p:cNvSpPr/>
            <p:nvPr/>
          </p:nvSpPr>
          <p:spPr>
            <a:xfrm>
              <a:off x="3061350" y="1632600"/>
              <a:ext cx="522775" cy="686675"/>
            </a:xfrm>
            <a:custGeom>
              <a:avLst/>
              <a:gdLst/>
              <a:ahLst/>
              <a:cxnLst/>
              <a:rect l="l" t="t" r="r" b="b"/>
              <a:pathLst>
                <a:path w="20911" h="27467" extrusionOk="0">
                  <a:moveTo>
                    <a:pt x="11972" y="1"/>
                  </a:moveTo>
                  <a:cubicBezTo>
                    <a:pt x="5383" y="1"/>
                    <a:pt x="1" y="5383"/>
                    <a:pt x="1" y="12005"/>
                  </a:cubicBezTo>
                  <a:lnTo>
                    <a:pt x="1" y="15495"/>
                  </a:lnTo>
                  <a:cubicBezTo>
                    <a:pt x="1" y="22085"/>
                    <a:pt x="5383" y="27467"/>
                    <a:pt x="11972" y="27467"/>
                  </a:cubicBezTo>
                  <a:cubicBezTo>
                    <a:pt x="14582" y="27467"/>
                    <a:pt x="17094" y="26651"/>
                    <a:pt x="19181" y="25053"/>
                  </a:cubicBezTo>
                  <a:cubicBezTo>
                    <a:pt x="20617" y="23977"/>
                    <a:pt x="20910" y="21922"/>
                    <a:pt x="19834" y="20486"/>
                  </a:cubicBezTo>
                  <a:cubicBezTo>
                    <a:pt x="19176" y="19635"/>
                    <a:pt x="18196" y="19185"/>
                    <a:pt x="17202" y="19185"/>
                  </a:cubicBezTo>
                  <a:cubicBezTo>
                    <a:pt x="16520" y="19185"/>
                    <a:pt x="15831" y="19396"/>
                    <a:pt x="15234" y="19834"/>
                  </a:cubicBezTo>
                  <a:cubicBezTo>
                    <a:pt x="14288" y="20551"/>
                    <a:pt x="13179" y="20943"/>
                    <a:pt x="11972" y="20943"/>
                  </a:cubicBezTo>
                  <a:cubicBezTo>
                    <a:pt x="8971" y="20943"/>
                    <a:pt x="6525" y="18496"/>
                    <a:pt x="6525" y="15495"/>
                  </a:cubicBezTo>
                  <a:lnTo>
                    <a:pt x="6525" y="12005"/>
                  </a:lnTo>
                  <a:cubicBezTo>
                    <a:pt x="6525" y="9004"/>
                    <a:pt x="8971" y="6558"/>
                    <a:pt x="11972" y="6558"/>
                  </a:cubicBezTo>
                  <a:cubicBezTo>
                    <a:pt x="13179" y="6558"/>
                    <a:pt x="14288" y="6916"/>
                    <a:pt x="15234" y="7634"/>
                  </a:cubicBezTo>
                  <a:cubicBezTo>
                    <a:pt x="15818" y="8072"/>
                    <a:pt x="16504" y="8283"/>
                    <a:pt x="17185" y="8283"/>
                  </a:cubicBezTo>
                  <a:cubicBezTo>
                    <a:pt x="18179" y="8283"/>
                    <a:pt x="19163" y="7833"/>
                    <a:pt x="19801" y="6982"/>
                  </a:cubicBezTo>
                  <a:cubicBezTo>
                    <a:pt x="20910" y="5546"/>
                    <a:pt x="20617" y="3491"/>
                    <a:pt x="19149" y="2415"/>
                  </a:cubicBezTo>
                  <a:cubicBezTo>
                    <a:pt x="17061" y="849"/>
                    <a:pt x="14582" y="1"/>
                    <a:pt x="11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2"/>
            <p:cNvSpPr/>
            <p:nvPr/>
          </p:nvSpPr>
          <p:spPr>
            <a:xfrm>
              <a:off x="2236900" y="3027100"/>
              <a:ext cx="860375" cy="163950"/>
            </a:xfrm>
            <a:custGeom>
              <a:avLst/>
              <a:gdLst/>
              <a:ahLst/>
              <a:cxnLst/>
              <a:rect l="l" t="t" r="r" b="b"/>
              <a:pathLst>
                <a:path w="34415" h="6558" extrusionOk="0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31152" y="6558"/>
                  </a:lnTo>
                  <a:cubicBezTo>
                    <a:pt x="32946" y="6558"/>
                    <a:pt x="34414" y="5090"/>
                    <a:pt x="34414" y="3296"/>
                  </a:cubicBezTo>
                  <a:cubicBezTo>
                    <a:pt x="34414" y="1469"/>
                    <a:pt x="32946" y="1"/>
                    <a:pt x="311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2236900" y="3376150"/>
              <a:ext cx="860375" cy="163125"/>
            </a:xfrm>
            <a:custGeom>
              <a:avLst/>
              <a:gdLst/>
              <a:ahLst/>
              <a:cxnLst/>
              <a:rect l="l" t="t" r="r" b="b"/>
              <a:pathLst>
                <a:path w="34415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89"/>
                    <a:pt x="1468" y="6524"/>
                    <a:pt x="3262" y="6524"/>
                  </a:cubicBezTo>
                  <a:lnTo>
                    <a:pt x="31152" y="6524"/>
                  </a:lnTo>
                  <a:cubicBezTo>
                    <a:pt x="32946" y="6524"/>
                    <a:pt x="34414" y="5089"/>
                    <a:pt x="34414" y="3262"/>
                  </a:cubicBezTo>
                  <a:cubicBezTo>
                    <a:pt x="34414" y="1468"/>
                    <a:pt x="32946" y="0"/>
                    <a:pt x="31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887850" y="2678900"/>
              <a:ext cx="1913200" cy="1209400"/>
            </a:xfrm>
            <a:custGeom>
              <a:avLst/>
              <a:gdLst/>
              <a:ahLst/>
              <a:cxnLst/>
              <a:rect l="l" t="t" r="r" b="b"/>
              <a:pathLst>
                <a:path w="76528" h="48376" extrusionOk="0">
                  <a:moveTo>
                    <a:pt x="52095" y="6524"/>
                  </a:moveTo>
                  <a:cubicBezTo>
                    <a:pt x="54117" y="6524"/>
                    <a:pt x="55781" y="8188"/>
                    <a:pt x="55781" y="10243"/>
                  </a:cubicBezTo>
                  <a:lnTo>
                    <a:pt x="55781" y="20714"/>
                  </a:lnTo>
                  <a:cubicBezTo>
                    <a:pt x="55781" y="21562"/>
                    <a:pt x="56140" y="22410"/>
                    <a:pt x="56760" y="22997"/>
                  </a:cubicBezTo>
                  <a:lnTo>
                    <a:pt x="65110" y="31381"/>
                  </a:lnTo>
                  <a:lnTo>
                    <a:pt x="59076" y="31381"/>
                  </a:lnTo>
                  <a:cubicBezTo>
                    <a:pt x="57249" y="31381"/>
                    <a:pt x="55781" y="32848"/>
                    <a:pt x="55781" y="34643"/>
                  </a:cubicBezTo>
                  <a:lnTo>
                    <a:pt x="55781" y="38133"/>
                  </a:lnTo>
                  <a:cubicBezTo>
                    <a:pt x="55781" y="40188"/>
                    <a:pt x="54117" y="41852"/>
                    <a:pt x="52095" y="41852"/>
                  </a:cubicBezTo>
                  <a:lnTo>
                    <a:pt x="10244" y="41852"/>
                  </a:lnTo>
                  <a:cubicBezTo>
                    <a:pt x="8189" y="41852"/>
                    <a:pt x="6558" y="40188"/>
                    <a:pt x="6558" y="38133"/>
                  </a:cubicBezTo>
                  <a:lnTo>
                    <a:pt x="6558" y="10243"/>
                  </a:lnTo>
                  <a:cubicBezTo>
                    <a:pt x="6558" y="8188"/>
                    <a:pt x="8189" y="6524"/>
                    <a:pt x="10244" y="6524"/>
                  </a:cubicBezTo>
                  <a:close/>
                  <a:moveTo>
                    <a:pt x="10244" y="0"/>
                  </a:moveTo>
                  <a:cubicBezTo>
                    <a:pt x="4600" y="0"/>
                    <a:pt x="1" y="4600"/>
                    <a:pt x="1" y="10243"/>
                  </a:cubicBezTo>
                  <a:lnTo>
                    <a:pt x="1" y="38133"/>
                  </a:lnTo>
                  <a:cubicBezTo>
                    <a:pt x="1" y="43776"/>
                    <a:pt x="4600" y="48376"/>
                    <a:pt x="10244" y="48376"/>
                  </a:cubicBezTo>
                  <a:lnTo>
                    <a:pt x="52095" y="48376"/>
                  </a:lnTo>
                  <a:cubicBezTo>
                    <a:pt x="57738" y="48376"/>
                    <a:pt x="62338" y="43776"/>
                    <a:pt x="62338" y="38133"/>
                  </a:cubicBezTo>
                  <a:lnTo>
                    <a:pt x="62338" y="37905"/>
                  </a:lnTo>
                  <a:lnTo>
                    <a:pt x="73004" y="37905"/>
                  </a:lnTo>
                  <a:cubicBezTo>
                    <a:pt x="74342" y="37905"/>
                    <a:pt x="75516" y="37122"/>
                    <a:pt x="76038" y="35882"/>
                  </a:cubicBezTo>
                  <a:cubicBezTo>
                    <a:pt x="76527" y="34675"/>
                    <a:pt x="76266" y="33273"/>
                    <a:pt x="75320" y="32327"/>
                  </a:cubicBezTo>
                  <a:lnTo>
                    <a:pt x="62338" y="19344"/>
                  </a:lnTo>
                  <a:lnTo>
                    <a:pt x="62338" y="10243"/>
                  </a:lnTo>
                  <a:cubicBezTo>
                    <a:pt x="62338" y="4600"/>
                    <a:pt x="57738" y="0"/>
                    <a:pt x="5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72"/>
          <p:cNvGrpSpPr/>
          <p:nvPr/>
        </p:nvGrpSpPr>
        <p:grpSpPr>
          <a:xfrm>
            <a:off x="2019256" y="1930837"/>
            <a:ext cx="386125" cy="482776"/>
            <a:chOff x="1626100" y="238125"/>
            <a:chExt cx="4348250" cy="5219200"/>
          </a:xfrm>
        </p:grpSpPr>
        <p:sp>
          <p:nvSpPr>
            <p:cNvPr id="2511" name="Google Shape;2511;p72"/>
            <p:cNvSpPr/>
            <p:nvPr/>
          </p:nvSpPr>
          <p:spPr>
            <a:xfrm>
              <a:off x="1626100" y="238125"/>
              <a:ext cx="4348250" cy="5219200"/>
            </a:xfrm>
            <a:custGeom>
              <a:avLst/>
              <a:gdLst/>
              <a:ahLst/>
              <a:cxnLst/>
              <a:rect l="l" t="t" r="r" b="b"/>
              <a:pathLst>
                <a:path w="173930" h="208768" extrusionOk="0">
                  <a:moveTo>
                    <a:pt x="139058" y="11156"/>
                  </a:moveTo>
                  <a:lnTo>
                    <a:pt x="162741" y="34871"/>
                  </a:lnTo>
                  <a:lnTo>
                    <a:pt x="142745" y="34871"/>
                  </a:lnTo>
                  <a:cubicBezTo>
                    <a:pt x="140722" y="34871"/>
                    <a:pt x="139058" y="33207"/>
                    <a:pt x="139058" y="31152"/>
                  </a:cubicBezTo>
                  <a:lnTo>
                    <a:pt x="139058" y="11156"/>
                  </a:lnTo>
                  <a:close/>
                  <a:moveTo>
                    <a:pt x="104384" y="135536"/>
                  </a:moveTo>
                  <a:cubicBezTo>
                    <a:pt x="106439" y="135536"/>
                    <a:pt x="108102" y="137199"/>
                    <a:pt x="108102" y="139254"/>
                  </a:cubicBezTo>
                  <a:lnTo>
                    <a:pt x="108102" y="174125"/>
                  </a:lnTo>
                  <a:cubicBezTo>
                    <a:pt x="108102" y="176147"/>
                    <a:pt x="106439" y="177811"/>
                    <a:pt x="104384" y="177811"/>
                  </a:cubicBezTo>
                  <a:lnTo>
                    <a:pt x="10243" y="177811"/>
                  </a:lnTo>
                  <a:cubicBezTo>
                    <a:pt x="8220" y="177811"/>
                    <a:pt x="6557" y="176147"/>
                    <a:pt x="6557" y="174125"/>
                  </a:cubicBezTo>
                  <a:lnTo>
                    <a:pt x="6557" y="139254"/>
                  </a:lnTo>
                  <a:cubicBezTo>
                    <a:pt x="6557" y="137199"/>
                    <a:pt x="8220" y="135536"/>
                    <a:pt x="10243" y="135536"/>
                  </a:cubicBezTo>
                  <a:close/>
                  <a:moveTo>
                    <a:pt x="132502" y="6524"/>
                  </a:moveTo>
                  <a:lnTo>
                    <a:pt x="132502" y="31152"/>
                  </a:lnTo>
                  <a:cubicBezTo>
                    <a:pt x="132502" y="36795"/>
                    <a:pt x="137101" y="41395"/>
                    <a:pt x="142745" y="41395"/>
                  </a:cubicBezTo>
                  <a:lnTo>
                    <a:pt x="167373" y="41395"/>
                  </a:lnTo>
                  <a:lnTo>
                    <a:pt x="167373" y="198524"/>
                  </a:lnTo>
                  <a:cubicBezTo>
                    <a:pt x="167373" y="200580"/>
                    <a:pt x="165709" y="202243"/>
                    <a:pt x="163686" y="202243"/>
                  </a:cubicBezTo>
                  <a:lnTo>
                    <a:pt x="31185" y="202243"/>
                  </a:lnTo>
                  <a:cubicBezTo>
                    <a:pt x="29130" y="202243"/>
                    <a:pt x="27466" y="200580"/>
                    <a:pt x="27466" y="198524"/>
                  </a:cubicBezTo>
                  <a:lnTo>
                    <a:pt x="27466" y="184367"/>
                  </a:lnTo>
                  <a:lnTo>
                    <a:pt x="104384" y="184367"/>
                  </a:lnTo>
                  <a:cubicBezTo>
                    <a:pt x="110059" y="184367"/>
                    <a:pt x="114626" y="179768"/>
                    <a:pt x="114626" y="174125"/>
                  </a:cubicBezTo>
                  <a:lnTo>
                    <a:pt x="114626" y="139254"/>
                  </a:lnTo>
                  <a:cubicBezTo>
                    <a:pt x="114626" y="133611"/>
                    <a:pt x="110059" y="129012"/>
                    <a:pt x="104384" y="129012"/>
                  </a:cubicBezTo>
                  <a:lnTo>
                    <a:pt x="27466" y="129012"/>
                  </a:lnTo>
                  <a:lnTo>
                    <a:pt x="27466" y="10243"/>
                  </a:lnTo>
                  <a:cubicBezTo>
                    <a:pt x="27466" y="8188"/>
                    <a:pt x="29130" y="6524"/>
                    <a:pt x="31185" y="6524"/>
                  </a:cubicBezTo>
                  <a:close/>
                  <a:moveTo>
                    <a:pt x="31185" y="0"/>
                  </a:moveTo>
                  <a:cubicBezTo>
                    <a:pt x="25541" y="0"/>
                    <a:pt x="20942" y="4599"/>
                    <a:pt x="20942" y="10243"/>
                  </a:cubicBezTo>
                  <a:lnTo>
                    <a:pt x="20942" y="129012"/>
                  </a:lnTo>
                  <a:lnTo>
                    <a:pt x="10243" y="129012"/>
                  </a:lnTo>
                  <a:cubicBezTo>
                    <a:pt x="4599" y="129012"/>
                    <a:pt x="0" y="133611"/>
                    <a:pt x="0" y="139254"/>
                  </a:cubicBezTo>
                  <a:lnTo>
                    <a:pt x="0" y="174125"/>
                  </a:lnTo>
                  <a:cubicBezTo>
                    <a:pt x="0" y="179768"/>
                    <a:pt x="4599" y="184367"/>
                    <a:pt x="10243" y="184367"/>
                  </a:cubicBezTo>
                  <a:lnTo>
                    <a:pt x="20942" y="184367"/>
                  </a:lnTo>
                  <a:lnTo>
                    <a:pt x="20942" y="198524"/>
                  </a:lnTo>
                  <a:cubicBezTo>
                    <a:pt x="20942" y="204168"/>
                    <a:pt x="25541" y="208767"/>
                    <a:pt x="31185" y="208767"/>
                  </a:cubicBezTo>
                  <a:lnTo>
                    <a:pt x="163686" y="208767"/>
                  </a:lnTo>
                  <a:cubicBezTo>
                    <a:pt x="169330" y="208767"/>
                    <a:pt x="173929" y="204168"/>
                    <a:pt x="173929" y="198524"/>
                  </a:cubicBezTo>
                  <a:lnTo>
                    <a:pt x="173929" y="38133"/>
                  </a:lnTo>
                  <a:cubicBezTo>
                    <a:pt x="173929" y="37285"/>
                    <a:pt x="173570" y="36436"/>
                    <a:pt x="172951" y="35817"/>
                  </a:cubicBezTo>
                  <a:lnTo>
                    <a:pt x="138080" y="946"/>
                  </a:lnTo>
                  <a:cubicBezTo>
                    <a:pt x="137493" y="359"/>
                    <a:pt x="136645" y="0"/>
                    <a:pt x="1357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975125" y="3811625"/>
              <a:ext cx="686675" cy="686675"/>
            </a:xfrm>
            <a:custGeom>
              <a:avLst/>
              <a:gdLst/>
              <a:ahLst/>
              <a:cxnLst/>
              <a:rect l="l" t="t" r="r" b="b"/>
              <a:pathLst>
                <a:path w="27467" h="27467" extrusionOk="0">
                  <a:moveTo>
                    <a:pt x="17224" y="6557"/>
                  </a:moveTo>
                  <a:cubicBezTo>
                    <a:pt x="19246" y="6557"/>
                    <a:pt x="20910" y="8220"/>
                    <a:pt x="20910" y="10243"/>
                  </a:cubicBezTo>
                  <a:cubicBezTo>
                    <a:pt x="20910" y="12298"/>
                    <a:pt x="19246" y="13962"/>
                    <a:pt x="17224" y="13962"/>
                  </a:cubicBezTo>
                  <a:lnTo>
                    <a:pt x="6524" y="13962"/>
                  </a:lnTo>
                  <a:lnTo>
                    <a:pt x="6524" y="6557"/>
                  </a:lnTo>
                  <a:close/>
                  <a:moveTo>
                    <a:pt x="3262" y="0"/>
                  </a:moveTo>
                  <a:cubicBezTo>
                    <a:pt x="1468" y="0"/>
                    <a:pt x="0" y="1468"/>
                    <a:pt x="0" y="3295"/>
                  </a:cubicBezTo>
                  <a:lnTo>
                    <a:pt x="0" y="24204"/>
                  </a:lnTo>
                  <a:cubicBezTo>
                    <a:pt x="0" y="25998"/>
                    <a:pt x="1468" y="27466"/>
                    <a:pt x="3262" y="27466"/>
                  </a:cubicBezTo>
                  <a:cubicBezTo>
                    <a:pt x="5089" y="27466"/>
                    <a:pt x="6524" y="25998"/>
                    <a:pt x="6524" y="24204"/>
                  </a:cubicBezTo>
                  <a:lnTo>
                    <a:pt x="6524" y="20486"/>
                  </a:lnTo>
                  <a:lnTo>
                    <a:pt x="17224" y="20486"/>
                  </a:lnTo>
                  <a:cubicBezTo>
                    <a:pt x="22867" y="20486"/>
                    <a:pt x="27466" y="15919"/>
                    <a:pt x="27466" y="10243"/>
                  </a:cubicBezTo>
                  <a:cubicBezTo>
                    <a:pt x="27466" y="4600"/>
                    <a:pt x="22867" y="0"/>
                    <a:pt x="172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2759625" y="3811625"/>
              <a:ext cx="686675" cy="686675"/>
            </a:xfrm>
            <a:custGeom>
              <a:avLst/>
              <a:gdLst/>
              <a:ahLst/>
              <a:cxnLst/>
              <a:rect l="l" t="t" r="r" b="b"/>
              <a:pathLst>
                <a:path w="27467" h="27467" extrusionOk="0">
                  <a:moveTo>
                    <a:pt x="13734" y="6557"/>
                  </a:moveTo>
                  <a:cubicBezTo>
                    <a:pt x="17681" y="6557"/>
                    <a:pt x="20910" y="9786"/>
                    <a:pt x="20910" y="13733"/>
                  </a:cubicBezTo>
                  <a:cubicBezTo>
                    <a:pt x="20910" y="17713"/>
                    <a:pt x="17681" y="20942"/>
                    <a:pt x="13734" y="20942"/>
                  </a:cubicBezTo>
                  <a:lnTo>
                    <a:pt x="6525" y="20942"/>
                  </a:lnTo>
                  <a:lnTo>
                    <a:pt x="6525" y="6557"/>
                  </a:lnTo>
                  <a:close/>
                  <a:moveTo>
                    <a:pt x="3263" y="0"/>
                  </a:moveTo>
                  <a:cubicBezTo>
                    <a:pt x="1469" y="0"/>
                    <a:pt x="1" y="1468"/>
                    <a:pt x="1" y="3295"/>
                  </a:cubicBezTo>
                  <a:lnTo>
                    <a:pt x="1" y="24204"/>
                  </a:lnTo>
                  <a:cubicBezTo>
                    <a:pt x="1" y="25998"/>
                    <a:pt x="1469" y="27466"/>
                    <a:pt x="3263" y="27466"/>
                  </a:cubicBezTo>
                  <a:lnTo>
                    <a:pt x="13734" y="27466"/>
                  </a:lnTo>
                  <a:cubicBezTo>
                    <a:pt x="21301" y="27466"/>
                    <a:pt x="27467" y="21301"/>
                    <a:pt x="27467" y="13733"/>
                  </a:cubicBezTo>
                  <a:cubicBezTo>
                    <a:pt x="27467" y="6165"/>
                    <a:pt x="21301" y="0"/>
                    <a:pt x="137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3544125" y="3811625"/>
              <a:ext cx="599425" cy="686675"/>
            </a:xfrm>
            <a:custGeom>
              <a:avLst/>
              <a:gdLst/>
              <a:ahLst/>
              <a:cxnLst/>
              <a:rect l="l" t="t" r="r" b="b"/>
              <a:pathLst>
                <a:path w="23977" h="27467" extrusionOk="0">
                  <a:moveTo>
                    <a:pt x="3263" y="0"/>
                  </a:moveTo>
                  <a:cubicBezTo>
                    <a:pt x="1469" y="0"/>
                    <a:pt x="1" y="1468"/>
                    <a:pt x="1" y="3295"/>
                  </a:cubicBezTo>
                  <a:lnTo>
                    <a:pt x="1" y="24204"/>
                  </a:lnTo>
                  <a:cubicBezTo>
                    <a:pt x="1" y="25998"/>
                    <a:pt x="1469" y="27466"/>
                    <a:pt x="3263" y="27466"/>
                  </a:cubicBezTo>
                  <a:cubicBezTo>
                    <a:pt x="5090" y="27466"/>
                    <a:pt x="6525" y="25998"/>
                    <a:pt x="6525" y="24204"/>
                  </a:cubicBezTo>
                  <a:lnTo>
                    <a:pt x="6525" y="17028"/>
                  </a:lnTo>
                  <a:lnTo>
                    <a:pt x="13734" y="17028"/>
                  </a:lnTo>
                  <a:cubicBezTo>
                    <a:pt x="15528" y="17028"/>
                    <a:pt x="16996" y="15560"/>
                    <a:pt x="16996" y="13733"/>
                  </a:cubicBezTo>
                  <a:cubicBezTo>
                    <a:pt x="16996" y="11939"/>
                    <a:pt x="15528" y="10471"/>
                    <a:pt x="13734" y="10471"/>
                  </a:cubicBezTo>
                  <a:lnTo>
                    <a:pt x="6525" y="10471"/>
                  </a:lnTo>
                  <a:lnTo>
                    <a:pt x="6525" y="6557"/>
                  </a:lnTo>
                  <a:lnTo>
                    <a:pt x="20715" y="6557"/>
                  </a:lnTo>
                  <a:cubicBezTo>
                    <a:pt x="22509" y="6557"/>
                    <a:pt x="23977" y="5089"/>
                    <a:pt x="23977" y="3295"/>
                  </a:cubicBezTo>
                  <a:cubicBezTo>
                    <a:pt x="23977" y="1468"/>
                    <a:pt x="22509" y="0"/>
                    <a:pt x="20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3108650" y="1197125"/>
              <a:ext cx="1906675" cy="1906675"/>
            </a:xfrm>
            <a:custGeom>
              <a:avLst/>
              <a:gdLst/>
              <a:ahLst/>
              <a:cxnLst/>
              <a:rect l="l" t="t" r="r" b="b"/>
              <a:pathLst>
                <a:path w="76267" h="76267" extrusionOk="0">
                  <a:moveTo>
                    <a:pt x="38134" y="6525"/>
                  </a:moveTo>
                  <a:cubicBezTo>
                    <a:pt x="55553" y="6525"/>
                    <a:pt x="69710" y="20715"/>
                    <a:pt x="69710" y="38134"/>
                  </a:cubicBezTo>
                  <a:cubicBezTo>
                    <a:pt x="69710" y="55553"/>
                    <a:pt x="55553" y="69742"/>
                    <a:pt x="38134" y="69742"/>
                  </a:cubicBezTo>
                  <a:cubicBezTo>
                    <a:pt x="20715" y="69742"/>
                    <a:pt x="6525" y="55553"/>
                    <a:pt x="6525" y="38134"/>
                  </a:cubicBezTo>
                  <a:cubicBezTo>
                    <a:pt x="6525" y="20715"/>
                    <a:pt x="20715" y="6525"/>
                    <a:pt x="38134" y="6525"/>
                  </a:cubicBezTo>
                  <a:close/>
                  <a:moveTo>
                    <a:pt x="38134" y="1"/>
                  </a:moveTo>
                  <a:cubicBezTo>
                    <a:pt x="17094" y="1"/>
                    <a:pt x="1" y="17094"/>
                    <a:pt x="1" y="38134"/>
                  </a:cubicBezTo>
                  <a:cubicBezTo>
                    <a:pt x="1" y="59173"/>
                    <a:pt x="17094" y="76266"/>
                    <a:pt x="38134" y="76266"/>
                  </a:cubicBezTo>
                  <a:cubicBezTo>
                    <a:pt x="59141" y="76266"/>
                    <a:pt x="76266" y="59173"/>
                    <a:pt x="76266" y="38134"/>
                  </a:cubicBezTo>
                  <a:cubicBezTo>
                    <a:pt x="76266" y="17094"/>
                    <a:pt x="59141" y="1"/>
                    <a:pt x="381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3980425" y="1632600"/>
              <a:ext cx="163950" cy="163950"/>
            </a:xfrm>
            <a:custGeom>
              <a:avLst/>
              <a:gdLst/>
              <a:ahLst/>
              <a:cxnLst/>
              <a:rect l="l" t="t" r="r" b="b"/>
              <a:pathLst>
                <a:path w="6558" h="6558" extrusionOk="0">
                  <a:moveTo>
                    <a:pt x="3263" y="1"/>
                  </a:moveTo>
                  <a:cubicBezTo>
                    <a:pt x="1436" y="1"/>
                    <a:pt x="1" y="1469"/>
                    <a:pt x="1" y="3263"/>
                  </a:cubicBezTo>
                  <a:cubicBezTo>
                    <a:pt x="1" y="5090"/>
                    <a:pt x="1468" y="6558"/>
                    <a:pt x="3295" y="6558"/>
                  </a:cubicBezTo>
                  <a:cubicBezTo>
                    <a:pt x="5089" y="6558"/>
                    <a:pt x="6557" y="5090"/>
                    <a:pt x="6557" y="3263"/>
                  </a:cubicBezTo>
                  <a:cubicBezTo>
                    <a:pt x="6557" y="1469"/>
                    <a:pt x="5089" y="1"/>
                    <a:pt x="32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3893175" y="1894375"/>
              <a:ext cx="337625" cy="773950"/>
            </a:xfrm>
            <a:custGeom>
              <a:avLst/>
              <a:gdLst/>
              <a:ahLst/>
              <a:cxnLst/>
              <a:rect l="l" t="t" r="r" b="b"/>
              <a:pathLst>
                <a:path w="13505" h="30958" extrusionOk="0">
                  <a:moveTo>
                    <a:pt x="3262" y="1"/>
                  </a:moveTo>
                  <a:cubicBezTo>
                    <a:pt x="1436" y="1"/>
                    <a:pt x="0" y="1469"/>
                    <a:pt x="0" y="3263"/>
                  </a:cubicBezTo>
                  <a:cubicBezTo>
                    <a:pt x="0" y="5057"/>
                    <a:pt x="1436" y="6525"/>
                    <a:pt x="3262" y="6525"/>
                  </a:cubicBezTo>
                  <a:lnTo>
                    <a:pt x="3458" y="6525"/>
                  </a:lnTo>
                  <a:lnTo>
                    <a:pt x="3458" y="24401"/>
                  </a:lnTo>
                  <a:lnTo>
                    <a:pt x="3262" y="24401"/>
                  </a:lnTo>
                  <a:cubicBezTo>
                    <a:pt x="1436" y="24401"/>
                    <a:pt x="0" y="25868"/>
                    <a:pt x="0" y="27663"/>
                  </a:cubicBezTo>
                  <a:cubicBezTo>
                    <a:pt x="0" y="29489"/>
                    <a:pt x="1436" y="30957"/>
                    <a:pt x="3262" y="30957"/>
                  </a:cubicBezTo>
                  <a:lnTo>
                    <a:pt x="10243" y="30957"/>
                  </a:lnTo>
                  <a:cubicBezTo>
                    <a:pt x="12037" y="30957"/>
                    <a:pt x="13505" y="29489"/>
                    <a:pt x="13505" y="27663"/>
                  </a:cubicBezTo>
                  <a:cubicBezTo>
                    <a:pt x="13505" y="25868"/>
                    <a:pt x="12037" y="24401"/>
                    <a:pt x="10243" y="24401"/>
                  </a:cubicBezTo>
                  <a:lnTo>
                    <a:pt x="10015" y="24401"/>
                  </a:lnTo>
                  <a:lnTo>
                    <a:pt x="10015" y="6525"/>
                  </a:lnTo>
                  <a:lnTo>
                    <a:pt x="10243" y="6525"/>
                  </a:lnTo>
                  <a:cubicBezTo>
                    <a:pt x="12037" y="6525"/>
                    <a:pt x="13505" y="5057"/>
                    <a:pt x="13505" y="3263"/>
                  </a:cubicBezTo>
                  <a:cubicBezTo>
                    <a:pt x="13505" y="1469"/>
                    <a:pt x="12037" y="1"/>
                    <a:pt x="10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8" name="Google Shape;2518;p72"/>
          <p:cNvSpPr txBox="1"/>
          <p:nvPr/>
        </p:nvSpPr>
        <p:spPr>
          <a:xfrm>
            <a:off x="1236850" y="3054768"/>
            <a:ext cx="19509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NỘP HỒ SƠ </a:t>
            </a:r>
            <a:endParaRPr sz="1800"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TRỰC TUYẾN</a:t>
            </a:r>
            <a:endParaRPr sz="1800"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theo dõi qua Email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bổ sung hồ sơ (nếu có)</a:t>
            </a:r>
            <a:endParaRPr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19" name="Google Shape;2519;p72"/>
          <p:cNvSpPr txBox="1"/>
          <p:nvPr/>
        </p:nvSpPr>
        <p:spPr>
          <a:xfrm>
            <a:off x="6267575" y="3054525"/>
            <a:ext cx="20892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Chờ nhận GPLX mới</a:t>
            </a:r>
            <a:endParaRPr sz="1800"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hoặc chuyển phát về nhà qua bưu điện</a:t>
            </a:r>
            <a:endParaRPr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20" name="Google Shape;2520;p72"/>
          <p:cNvSpPr txBox="1"/>
          <p:nvPr/>
        </p:nvSpPr>
        <p:spPr>
          <a:xfrm>
            <a:off x="3319713" y="3131250"/>
            <a:ext cx="25233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ĐẾN TT PV HÀNH CHÍNH CÔNG </a:t>
            </a:r>
            <a:br>
              <a:rPr lang="en-US" sz="1800" b="1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theo lịch hẹn để bổ sung hồ sơ và làm thủ tục còn lại (đóng phí, chụp hình...)</a:t>
            </a:r>
            <a:endParaRPr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21" name="Google Shape;2521;p72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CÁC BƯỚC ĐỔI GPLX</a:t>
            </a:r>
            <a:endParaRPr/>
          </a:p>
        </p:txBody>
      </p:sp>
      <p:sp>
        <p:nvSpPr>
          <p:cNvPr id="2522" name="Google Shape;2522;p72"/>
          <p:cNvSpPr/>
          <p:nvPr/>
        </p:nvSpPr>
        <p:spPr>
          <a:xfrm rot="935378">
            <a:off x="6334787" y="2653145"/>
            <a:ext cx="63418" cy="53228"/>
          </a:xfrm>
          <a:custGeom>
            <a:avLst/>
            <a:gdLst/>
            <a:ahLst/>
            <a:cxnLst/>
            <a:rect l="l" t="t" r="r" b="b"/>
            <a:pathLst>
              <a:path w="1309" h="1061" extrusionOk="0">
                <a:moveTo>
                  <a:pt x="930" y="1"/>
                </a:moveTo>
                <a:cubicBezTo>
                  <a:pt x="916" y="1"/>
                  <a:pt x="902" y="3"/>
                  <a:pt x="888" y="7"/>
                </a:cubicBezTo>
                <a:lnTo>
                  <a:pt x="126" y="219"/>
                </a:lnTo>
                <a:cubicBezTo>
                  <a:pt x="46" y="243"/>
                  <a:pt x="1" y="326"/>
                  <a:pt x="22" y="403"/>
                </a:cubicBezTo>
                <a:cubicBezTo>
                  <a:pt x="42" y="469"/>
                  <a:pt x="100" y="514"/>
                  <a:pt x="164" y="514"/>
                </a:cubicBezTo>
                <a:cubicBezTo>
                  <a:pt x="178" y="514"/>
                  <a:pt x="192" y="512"/>
                  <a:pt x="206" y="508"/>
                </a:cubicBezTo>
                <a:lnTo>
                  <a:pt x="825" y="333"/>
                </a:lnTo>
                <a:lnTo>
                  <a:pt x="995" y="953"/>
                </a:lnTo>
                <a:cubicBezTo>
                  <a:pt x="1016" y="1019"/>
                  <a:pt x="1076" y="1060"/>
                  <a:pt x="1142" y="1060"/>
                </a:cubicBezTo>
                <a:cubicBezTo>
                  <a:pt x="1156" y="1060"/>
                  <a:pt x="1170" y="1060"/>
                  <a:pt x="1180" y="1054"/>
                </a:cubicBezTo>
                <a:cubicBezTo>
                  <a:pt x="1260" y="1033"/>
                  <a:pt x="1309" y="949"/>
                  <a:pt x="1284" y="869"/>
                </a:cubicBezTo>
                <a:lnTo>
                  <a:pt x="1072" y="111"/>
                </a:lnTo>
                <a:cubicBezTo>
                  <a:pt x="1062" y="73"/>
                  <a:pt x="1034" y="38"/>
                  <a:pt x="1000" y="20"/>
                </a:cubicBezTo>
                <a:cubicBezTo>
                  <a:pt x="977" y="7"/>
                  <a:pt x="954" y="1"/>
                  <a:pt x="930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72"/>
          <p:cNvSpPr/>
          <p:nvPr/>
        </p:nvSpPr>
        <p:spPr>
          <a:xfrm rot="935378">
            <a:off x="5304886" y="2511202"/>
            <a:ext cx="1054020" cy="435909"/>
          </a:xfrm>
          <a:custGeom>
            <a:avLst/>
            <a:gdLst/>
            <a:ahLst/>
            <a:cxnLst/>
            <a:rect l="l" t="t" r="r" b="b"/>
            <a:pathLst>
              <a:path w="21756" h="8689" extrusionOk="0">
                <a:moveTo>
                  <a:pt x="21589" y="1"/>
                </a:moveTo>
                <a:cubicBezTo>
                  <a:pt x="21535" y="1"/>
                  <a:pt x="21482" y="30"/>
                  <a:pt x="21453" y="80"/>
                </a:cubicBezTo>
                <a:cubicBezTo>
                  <a:pt x="19414" y="3862"/>
                  <a:pt x="16018" y="6593"/>
                  <a:pt x="11902" y="7776"/>
                </a:cubicBezTo>
                <a:cubicBezTo>
                  <a:pt x="10570" y="8156"/>
                  <a:pt x="9196" y="8361"/>
                  <a:pt x="7818" y="8385"/>
                </a:cubicBezTo>
                <a:cubicBezTo>
                  <a:pt x="7729" y="8387"/>
                  <a:pt x="7639" y="8388"/>
                  <a:pt x="7549" y="8388"/>
                </a:cubicBezTo>
                <a:cubicBezTo>
                  <a:pt x="5013" y="8388"/>
                  <a:pt x="2492" y="7773"/>
                  <a:pt x="241" y="6597"/>
                </a:cubicBezTo>
                <a:cubicBezTo>
                  <a:pt x="219" y="6585"/>
                  <a:pt x="195" y="6580"/>
                  <a:pt x="171" y="6580"/>
                </a:cubicBezTo>
                <a:cubicBezTo>
                  <a:pt x="118" y="6580"/>
                  <a:pt x="66" y="6609"/>
                  <a:pt x="39" y="6659"/>
                </a:cubicBezTo>
                <a:cubicBezTo>
                  <a:pt x="0" y="6733"/>
                  <a:pt x="28" y="6823"/>
                  <a:pt x="101" y="6861"/>
                </a:cubicBezTo>
                <a:cubicBezTo>
                  <a:pt x="2394" y="8058"/>
                  <a:pt x="4965" y="8688"/>
                  <a:pt x="7547" y="8688"/>
                </a:cubicBezTo>
                <a:cubicBezTo>
                  <a:pt x="7641" y="8688"/>
                  <a:pt x="7731" y="8688"/>
                  <a:pt x="7825" y="8684"/>
                </a:cubicBezTo>
                <a:cubicBezTo>
                  <a:pt x="9227" y="8660"/>
                  <a:pt x="10626" y="8451"/>
                  <a:pt x="11983" y="8062"/>
                </a:cubicBezTo>
                <a:cubicBezTo>
                  <a:pt x="16182" y="6858"/>
                  <a:pt x="19637" y="4075"/>
                  <a:pt x="21717" y="223"/>
                </a:cubicBezTo>
                <a:cubicBezTo>
                  <a:pt x="21755" y="150"/>
                  <a:pt x="21731" y="59"/>
                  <a:pt x="21659" y="18"/>
                </a:cubicBezTo>
                <a:cubicBezTo>
                  <a:pt x="21636" y="6"/>
                  <a:pt x="21613" y="1"/>
                  <a:pt x="2158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4" name="Google Shape;2524;p72"/>
          <p:cNvGrpSpPr/>
          <p:nvPr/>
        </p:nvGrpSpPr>
        <p:grpSpPr>
          <a:xfrm>
            <a:off x="4388309" y="1809830"/>
            <a:ext cx="386115" cy="603638"/>
            <a:chOff x="938953" y="2078423"/>
            <a:chExt cx="247525" cy="371652"/>
          </a:xfrm>
        </p:grpSpPr>
        <p:sp>
          <p:nvSpPr>
            <p:cNvPr id="2525" name="Google Shape;2525;p72"/>
            <p:cNvSpPr/>
            <p:nvPr/>
          </p:nvSpPr>
          <p:spPr>
            <a:xfrm>
              <a:off x="938953" y="2202550"/>
              <a:ext cx="247525" cy="247525"/>
            </a:xfrm>
            <a:custGeom>
              <a:avLst/>
              <a:gdLst/>
              <a:ahLst/>
              <a:cxnLst/>
              <a:rect l="l" t="t" r="r" b="b"/>
              <a:pathLst>
                <a:path w="9171" h="9171" extrusionOk="0">
                  <a:moveTo>
                    <a:pt x="4585" y="920"/>
                  </a:moveTo>
                  <a:lnTo>
                    <a:pt x="8738" y="3107"/>
                  </a:lnTo>
                  <a:lnTo>
                    <a:pt x="8738" y="3680"/>
                  </a:lnTo>
                  <a:lnTo>
                    <a:pt x="432" y="3680"/>
                  </a:lnTo>
                  <a:lnTo>
                    <a:pt x="432" y="3107"/>
                  </a:lnTo>
                  <a:lnTo>
                    <a:pt x="4585" y="920"/>
                  </a:lnTo>
                  <a:close/>
                  <a:moveTo>
                    <a:pt x="1611" y="4111"/>
                  </a:moveTo>
                  <a:lnTo>
                    <a:pt x="1611" y="7819"/>
                  </a:lnTo>
                  <a:lnTo>
                    <a:pt x="1122" y="7819"/>
                  </a:lnTo>
                  <a:lnTo>
                    <a:pt x="1122" y="4111"/>
                  </a:lnTo>
                  <a:close/>
                  <a:moveTo>
                    <a:pt x="2530" y="4111"/>
                  </a:moveTo>
                  <a:lnTo>
                    <a:pt x="2530" y="7819"/>
                  </a:lnTo>
                  <a:lnTo>
                    <a:pt x="2041" y="7819"/>
                  </a:lnTo>
                  <a:lnTo>
                    <a:pt x="2041" y="4111"/>
                  </a:lnTo>
                  <a:close/>
                  <a:moveTo>
                    <a:pt x="3451" y="4111"/>
                  </a:moveTo>
                  <a:lnTo>
                    <a:pt x="3451" y="7819"/>
                  </a:lnTo>
                  <a:lnTo>
                    <a:pt x="2961" y="7819"/>
                  </a:lnTo>
                  <a:lnTo>
                    <a:pt x="2961" y="4111"/>
                  </a:lnTo>
                  <a:close/>
                  <a:moveTo>
                    <a:pt x="4370" y="4111"/>
                  </a:moveTo>
                  <a:lnTo>
                    <a:pt x="4370" y="7819"/>
                  </a:lnTo>
                  <a:lnTo>
                    <a:pt x="3881" y="7819"/>
                  </a:lnTo>
                  <a:lnTo>
                    <a:pt x="3881" y="4111"/>
                  </a:lnTo>
                  <a:close/>
                  <a:moveTo>
                    <a:pt x="5290" y="4111"/>
                  </a:moveTo>
                  <a:lnTo>
                    <a:pt x="5290" y="7819"/>
                  </a:lnTo>
                  <a:lnTo>
                    <a:pt x="4802" y="7819"/>
                  </a:lnTo>
                  <a:lnTo>
                    <a:pt x="4802" y="4111"/>
                  </a:lnTo>
                  <a:close/>
                  <a:moveTo>
                    <a:pt x="6209" y="4111"/>
                  </a:moveTo>
                  <a:lnTo>
                    <a:pt x="6209" y="7819"/>
                  </a:lnTo>
                  <a:lnTo>
                    <a:pt x="5721" y="7819"/>
                  </a:lnTo>
                  <a:lnTo>
                    <a:pt x="5721" y="4111"/>
                  </a:lnTo>
                  <a:close/>
                  <a:moveTo>
                    <a:pt x="7130" y="4111"/>
                  </a:moveTo>
                  <a:lnTo>
                    <a:pt x="7130" y="7819"/>
                  </a:lnTo>
                  <a:lnTo>
                    <a:pt x="6642" y="7819"/>
                  </a:lnTo>
                  <a:lnTo>
                    <a:pt x="6642" y="4111"/>
                  </a:lnTo>
                  <a:close/>
                  <a:moveTo>
                    <a:pt x="8049" y="4111"/>
                  </a:moveTo>
                  <a:lnTo>
                    <a:pt x="8049" y="7819"/>
                  </a:lnTo>
                  <a:lnTo>
                    <a:pt x="7561" y="7819"/>
                  </a:lnTo>
                  <a:lnTo>
                    <a:pt x="7561" y="4111"/>
                  </a:lnTo>
                  <a:close/>
                  <a:moveTo>
                    <a:pt x="8741" y="8252"/>
                  </a:moveTo>
                  <a:lnTo>
                    <a:pt x="8741" y="8741"/>
                  </a:lnTo>
                  <a:lnTo>
                    <a:pt x="432" y="8741"/>
                  </a:lnTo>
                  <a:lnTo>
                    <a:pt x="432" y="8252"/>
                  </a:lnTo>
                  <a:close/>
                  <a:moveTo>
                    <a:pt x="4587" y="1"/>
                  </a:moveTo>
                  <a:cubicBezTo>
                    <a:pt x="4467" y="1"/>
                    <a:pt x="4371" y="96"/>
                    <a:pt x="4371" y="216"/>
                  </a:cubicBezTo>
                  <a:lnTo>
                    <a:pt x="4371" y="545"/>
                  </a:lnTo>
                  <a:lnTo>
                    <a:pt x="116" y="2785"/>
                  </a:lnTo>
                  <a:cubicBezTo>
                    <a:pt x="45" y="2823"/>
                    <a:pt x="0" y="2895"/>
                    <a:pt x="0" y="2975"/>
                  </a:cubicBezTo>
                  <a:lnTo>
                    <a:pt x="0" y="3895"/>
                  </a:lnTo>
                  <a:cubicBezTo>
                    <a:pt x="0" y="4015"/>
                    <a:pt x="96" y="4111"/>
                    <a:pt x="216" y="4111"/>
                  </a:cubicBezTo>
                  <a:lnTo>
                    <a:pt x="689" y="4111"/>
                  </a:lnTo>
                  <a:lnTo>
                    <a:pt x="689" y="7819"/>
                  </a:lnTo>
                  <a:lnTo>
                    <a:pt x="216" y="7819"/>
                  </a:lnTo>
                  <a:cubicBezTo>
                    <a:pt x="96" y="7819"/>
                    <a:pt x="0" y="7916"/>
                    <a:pt x="0" y="8035"/>
                  </a:cubicBezTo>
                  <a:lnTo>
                    <a:pt x="0" y="8955"/>
                  </a:lnTo>
                  <a:cubicBezTo>
                    <a:pt x="0" y="9075"/>
                    <a:pt x="96" y="9171"/>
                    <a:pt x="216" y="9171"/>
                  </a:cubicBezTo>
                  <a:lnTo>
                    <a:pt x="8955" y="9171"/>
                  </a:lnTo>
                  <a:cubicBezTo>
                    <a:pt x="9075" y="9171"/>
                    <a:pt x="9170" y="9075"/>
                    <a:pt x="9170" y="8955"/>
                  </a:cubicBezTo>
                  <a:lnTo>
                    <a:pt x="9170" y="8035"/>
                  </a:lnTo>
                  <a:cubicBezTo>
                    <a:pt x="9170" y="7916"/>
                    <a:pt x="9075" y="7819"/>
                    <a:pt x="8955" y="7819"/>
                  </a:cubicBezTo>
                  <a:lnTo>
                    <a:pt x="8481" y="7819"/>
                  </a:lnTo>
                  <a:lnTo>
                    <a:pt x="8481" y="4111"/>
                  </a:lnTo>
                  <a:lnTo>
                    <a:pt x="8955" y="4111"/>
                  </a:lnTo>
                  <a:cubicBezTo>
                    <a:pt x="9075" y="4111"/>
                    <a:pt x="9170" y="4014"/>
                    <a:pt x="9170" y="3895"/>
                  </a:cubicBezTo>
                  <a:lnTo>
                    <a:pt x="9170" y="2975"/>
                  </a:lnTo>
                  <a:cubicBezTo>
                    <a:pt x="9170" y="2895"/>
                    <a:pt x="9126" y="2820"/>
                    <a:pt x="9055" y="2784"/>
                  </a:cubicBezTo>
                  <a:lnTo>
                    <a:pt x="4802" y="545"/>
                  </a:lnTo>
                  <a:lnTo>
                    <a:pt x="4802" y="216"/>
                  </a:lnTo>
                  <a:cubicBezTo>
                    <a:pt x="4802" y="96"/>
                    <a:pt x="4705" y="1"/>
                    <a:pt x="4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2"/>
            <p:cNvSpPr/>
            <p:nvPr/>
          </p:nvSpPr>
          <p:spPr>
            <a:xfrm>
              <a:off x="990422" y="2078423"/>
              <a:ext cx="144558" cy="38974"/>
            </a:xfrm>
            <a:custGeom>
              <a:avLst/>
              <a:gdLst/>
              <a:ahLst/>
              <a:cxnLst/>
              <a:rect l="l" t="t" r="r" b="b"/>
              <a:pathLst>
                <a:path w="5356" h="1444" extrusionOk="0">
                  <a:moveTo>
                    <a:pt x="2678" y="0"/>
                  </a:moveTo>
                  <a:cubicBezTo>
                    <a:pt x="1699" y="0"/>
                    <a:pt x="778" y="382"/>
                    <a:pt x="85" y="1074"/>
                  </a:cubicBezTo>
                  <a:cubicBezTo>
                    <a:pt x="1" y="1158"/>
                    <a:pt x="1" y="1294"/>
                    <a:pt x="85" y="1379"/>
                  </a:cubicBezTo>
                  <a:cubicBezTo>
                    <a:pt x="127" y="1422"/>
                    <a:pt x="183" y="1443"/>
                    <a:pt x="238" y="1443"/>
                  </a:cubicBezTo>
                  <a:cubicBezTo>
                    <a:pt x="294" y="1443"/>
                    <a:pt x="349" y="1422"/>
                    <a:pt x="392" y="1379"/>
                  </a:cubicBezTo>
                  <a:cubicBezTo>
                    <a:pt x="1002" y="767"/>
                    <a:pt x="1814" y="431"/>
                    <a:pt x="2678" y="431"/>
                  </a:cubicBezTo>
                  <a:cubicBezTo>
                    <a:pt x="3541" y="431"/>
                    <a:pt x="4354" y="767"/>
                    <a:pt x="4965" y="1379"/>
                  </a:cubicBezTo>
                  <a:cubicBezTo>
                    <a:pt x="5006" y="1421"/>
                    <a:pt x="5062" y="1443"/>
                    <a:pt x="5117" y="1443"/>
                  </a:cubicBezTo>
                  <a:cubicBezTo>
                    <a:pt x="5171" y="1443"/>
                    <a:pt x="5227" y="1421"/>
                    <a:pt x="5269" y="1379"/>
                  </a:cubicBezTo>
                  <a:cubicBezTo>
                    <a:pt x="5356" y="1294"/>
                    <a:pt x="5356" y="1157"/>
                    <a:pt x="5270" y="1074"/>
                  </a:cubicBezTo>
                  <a:cubicBezTo>
                    <a:pt x="4577" y="381"/>
                    <a:pt x="3657" y="0"/>
                    <a:pt x="26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2"/>
            <p:cNvSpPr/>
            <p:nvPr/>
          </p:nvSpPr>
          <p:spPr>
            <a:xfrm>
              <a:off x="1012419" y="2109434"/>
              <a:ext cx="100592" cy="29878"/>
            </a:xfrm>
            <a:custGeom>
              <a:avLst/>
              <a:gdLst/>
              <a:ahLst/>
              <a:cxnLst/>
              <a:rect l="l" t="t" r="r" b="b"/>
              <a:pathLst>
                <a:path w="3727" h="1107" extrusionOk="0">
                  <a:moveTo>
                    <a:pt x="1865" y="0"/>
                  </a:moveTo>
                  <a:cubicBezTo>
                    <a:pt x="1193" y="0"/>
                    <a:pt x="561" y="262"/>
                    <a:pt x="86" y="737"/>
                  </a:cubicBezTo>
                  <a:cubicBezTo>
                    <a:pt x="1" y="822"/>
                    <a:pt x="1" y="957"/>
                    <a:pt x="86" y="1042"/>
                  </a:cubicBezTo>
                  <a:cubicBezTo>
                    <a:pt x="129" y="1085"/>
                    <a:pt x="184" y="1106"/>
                    <a:pt x="239" y="1106"/>
                  </a:cubicBezTo>
                  <a:cubicBezTo>
                    <a:pt x="294" y="1106"/>
                    <a:pt x="349" y="1085"/>
                    <a:pt x="391" y="1042"/>
                  </a:cubicBezTo>
                  <a:cubicBezTo>
                    <a:pt x="787" y="649"/>
                    <a:pt x="1309" y="433"/>
                    <a:pt x="1866" y="433"/>
                  </a:cubicBezTo>
                  <a:cubicBezTo>
                    <a:pt x="2423" y="433"/>
                    <a:pt x="2946" y="650"/>
                    <a:pt x="3341" y="1042"/>
                  </a:cubicBezTo>
                  <a:cubicBezTo>
                    <a:pt x="3383" y="1084"/>
                    <a:pt x="3438" y="1106"/>
                    <a:pt x="3493" y="1106"/>
                  </a:cubicBezTo>
                  <a:cubicBezTo>
                    <a:pt x="3547" y="1106"/>
                    <a:pt x="3603" y="1084"/>
                    <a:pt x="3645" y="1042"/>
                  </a:cubicBezTo>
                  <a:cubicBezTo>
                    <a:pt x="3726" y="957"/>
                    <a:pt x="3726" y="822"/>
                    <a:pt x="3644" y="737"/>
                  </a:cubicBezTo>
                  <a:cubicBezTo>
                    <a:pt x="3167" y="261"/>
                    <a:pt x="2536" y="0"/>
                    <a:pt x="18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2"/>
            <p:cNvSpPr/>
            <p:nvPr/>
          </p:nvSpPr>
          <p:spPr>
            <a:xfrm>
              <a:off x="1034308" y="2140473"/>
              <a:ext cx="56787" cy="20755"/>
            </a:xfrm>
            <a:custGeom>
              <a:avLst/>
              <a:gdLst/>
              <a:ahLst/>
              <a:cxnLst/>
              <a:rect l="l" t="t" r="r" b="b"/>
              <a:pathLst>
                <a:path w="2104" h="769" extrusionOk="0">
                  <a:moveTo>
                    <a:pt x="1053" y="1"/>
                  </a:moveTo>
                  <a:cubicBezTo>
                    <a:pt x="703" y="1"/>
                    <a:pt x="353" y="133"/>
                    <a:pt x="86" y="399"/>
                  </a:cubicBezTo>
                  <a:cubicBezTo>
                    <a:pt x="0" y="484"/>
                    <a:pt x="0" y="620"/>
                    <a:pt x="86" y="704"/>
                  </a:cubicBezTo>
                  <a:cubicBezTo>
                    <a:pt x="128" y="747"/>
                    <a:pt x="184" y="768"/>
                    <a:pt x="239" y="768"/>
                  </a:cubicBezTo>
                  <a:cubicBezTo>
                    <a:pt x="294" y="768"/>
                    <a:pt x="349" y="747"/>
                    <a:pt x="391" y="704"/>
                  </a:cubicBezTo>
                  <a:cubicBezTo>
                    <a:pt x="573" y="523"/>
                    <a:pt x="813" y="432"/>
                    <a:pt x="1052" y="432"/>
                  </a:cubicBezTo>
                  <a:cubicBezTo>
                    <a:pt x="1292" y="432"/>
                    <a:pt x="1531" y="523"/>
                    <a:pt x="1712" y="704"/>
                  </a:cubicBezTo>
                  <a:cubicBezTo>
                    <a:pt x="1754" y="746"/>
                    <a:pt x="1809" y="768"/>
                    <a:pt x="1864" y="768"/>
                  </a:cubicBezTo>
                  <a:cubicBezTo>
                    <a:pt x="1918" y="768"/>
                    <a:pt x="1974" y="746"/>
                    <a:pt x="2016" y="704"/>
                  </a:cubicBezTo>
                  <a:cubicBezTo>
                    <a:pt x="2103" y="620"/>
                    <a:pt x="2103" y="484"/>
                    <a:pt x="2018" y="399"/>
                  </a:cubicBezTo>
                  <a:cubicBezTo>
                    <a:pt x="1752" y="133"/>
                    <a:pt x="1403" y="1"/>
                    <a:pt x="10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2"/>
            <p:cNvSpPr/>
            <p:nvPr/>
          </p:nvSpPr>
          <p:spPr>
            <a:xfrm>
              <a:off x="1053741" y="2171511"/>
              <a:ext cx="17894" cy="17867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332" y="0"/>
                  </a:moveTo>
                  <a:cubicBezTo>
                    <a:pt x="149" y="0"/>
                    <a:pt x="1" y="148"/>
                    <a:pt x="1" y="331"/>
                  </a:cubicBezTo>
                  <a:cubicBezTo>
                    <a:pt x="1" y="514"/>
                    <a:pt x="149" y="661"/>
                    <a:pt x="332" y="661"/>
                  </a:cubicBezTo>
                  <a:cubicBezTo>
                    <a:pt x="515" y="661"/>
                    <a:pt x="662" y="514"/>
                    <a:pt x="662" y="331"/>
                  </a:cubicBezTo>
                  <a:cubicBezTo>
                    <a:pt x="662" y="148"/>
                    <a:pt x="515" y="0"/>
                    <a:pt x="3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2"/>
            <p:cNvSpPr/>
            <p:nvPr/>
          </p:nvSpPr>
          <p:spPr>
            <a:xfrm>
              <a:off x="1038276" y="2252211"/>
              <a:ext cx="48906" cy="11660"/>
            </a:xfrm>
            <a:custGeom>
              <a:avLst/>
              <a:gdLst/>
              <a:ahLst/>
              <a:cxnLst/>
              <a:rect l="l" t="t" r="r" b="b"/>
              <a:pathLst>
                <a:path w="1812" h="432" extrusionOk="0">
                  <a:moveTo>
                    <a:pt x="215" y="0"/>
                  </a:moveTo>
                  <a:cubicBezTo>
                    <a:pt x="96" y="0"/>
                    <a:pt x="1" y="96"/>
                    <a:pt x="1" y="216"/>
                  </a:cubicBezTo>
                  <a:cubicBezTo>
                    <a:pt x="1" y="334"/>
                    <a:pt x="96" y="431"/>
                    <a:pt x="215" y="431"/>
                  </a:cubicBezTo>
                  <a:lnTo>
                    <a:pt x="1596" y="431"/>
                  </a:lnTo>
                  <a:cubicBezTo>
                    <a:pt x="1716" y="431"/>
                    <a:pt x="1811" y="334"/>
                    <a:pt x="1811" y="216"/>
                  </a:cubicBezTo>
                  <a:cubicBezTo>
                    <a:pt x="1811" y="96"/>
                    <a:pt x="1716" y="0"/>
                    <a:pt x="15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2"/>
            <p:cNvSpPr/>
            <p:nvPr/>
          </p:nvSpPr>
          <p:spPr>
            <a:xfrm>
              <a:off x="1019653" y="2277015"/>
              <a:ext cx="86152" cy="11660"/>
            </a:xfrm>
            <a:custGeom>
              <a:avLst/>
              <a:gdLst/>
              <a:ahLst/>
              <a:cxnLst/>
              <a:rect l="l" t="t" r="r" b="b"/>
              <a:pathLst>
                <a:path w="3192" h="432" extrusionOk="0">
                  <a:moveTo>
                    <a:pt x="216" y="0"/>
                  </a:moveTo>
                  <a:cubicBezTo>
                    <a:pt x="97" y="0"/>
                    <a:pt x="0" y="96"/>
                    <a:pt x="0" y="216"/>
                  </a:cubicBezTo>
                  <a:cubicBezTo>
                    <a:pt x="0" y="335"/>
                    <a:pt x="97" y="432"/>
                    <a:pt x="216" y="432"/>
                  </a:cubicBezTo>
                  <a:lnTo>
                    <a:pt x="2978" y="432"/>
                  </a:lnTo>
                  <a:cubicBezTo>
                    <a:pt x="3096" y="432"/>
                    <a:pt x="3192" y="335"/>
                    <a:pt x="3192" y="216"/>
                  </a:cubicBezTo>
                  <a:cubicBezTo>
                    <a:pt x="3192" y="96"/>
                    <a:pt x="3095" y="0"/>
                    <a:pt x="2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73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 CỨU THỦ TỤC ĐỔI GPLX</a:t>
            </a:r>
            <a:endParaRPr>
              <a:solidFill>
                <a:srgbClr val="FFC39F"/>
              </a:solidFill>
            </a:endParaRPr>
          </a:p>
        </p:txBody>
      </p:sp>
      <p:grpSp>
        <p:nvGrpSpPr>
          <p:cNvPr id="2537" name="Google Shape;2537;p73"/>
          <p:cNvGrpSpPr/>
          <p:nvPr/>
        </p:nvGrpSpPr>
        <p:grpSpPr>
          <a:xfrm>
            <a:off x="2469921" y="1858909"/>
            <a:ext cx="627870" cy="535299"/>
            <a:chOff x="1190625" y="455850"/>
            <a:chExt cx="5219200" cy="4783725"/>
          </a:xfrm>
        </p:grpSpPr>
        <p:sp>
          <p:nvSpPr>
            <p:cNvPr id="2538" name="Google Shape;2538;p73"/>
            <p:cNvSpPr/>
            <p:nvPr/>
          </p:nvSpPr>
          <p:spPr>
            <a:xfrm>
              <a:off x="1190625" y="455850"/>
              <a:ext cx="5219200" cy="4783725"/>
            </a:xfrm>
            <a:custGeom>
              <a:avLst/>
              <a:gdLst/>
              <a:ahLst/>
              <a:cxnLst/>
              <a:rect l="l" t="t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3"/>
            <p:cNvSpPr/>
            <p:nvPr/>
          </p:nvSpPr>
          <p:spPr>
            <a:xfrm>
              <a:off x="3893175" y="2373900"/>
              <a:ext cx="163125" cy="424900"/>
            </a:xfrm>
            <a:custGeom>
              <a:avLst/>
              <a:gdLst/>
              <a:ahLst/>
              <a:cxnLst/>
              <a:rect l="l" t="t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3"/>
            <p:cNvSpPr/>
            <p:nvPr/>
          </p:nvSpPr>
          <p:spPr>
            <a:xfrm>
              <a:off x="3893175" y="1327625"/>
              <a:ext cx="163125" cy="861175"/>
            </a:xfrm>
            <a:custGeom>
              <a:avLst/>
              <a:gdLst/>
              <a:ahLst/>
              <a:cxnLst/>
              <a:rect l="l" t="t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3"/>
            <p:cNvSpPr/>
            <p:nvPr/>
          </p:nvSpPr>
          <p:spPr>
            <a:xfrm>
              <a:off x="2062375" y="1676650"/>
              <a:ext cx="163125" cy="1209400"/>
            </a:xfrm>
            <a:custGeom>
              <a:avLst/>
              <a:gdLst/>
              <a:ahLst/>
              <a:cxnLst/>
              <a:rect l="l" t="t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3"/>
            <p:cNvSpPr/>
            <p:nvPr/>
          </p:nvSpPr>
          <p:spPr>
            <a:xfrm>
              <a:off x="5287675" y="2199375"/>
              <a:ext cx="163125" cy="686675"/>
            </a:xfrm>
            <a:custGeom>
              <a:avLst/>
              <a:gdLst/>
              <a:ahLst/>
              <a:cxnLst/>
              <a:rect l="l" t="t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3"/>
            <p:cNvSpPr/>
            <p:nvPr/>
          </p:nvSpPr>
          <p:spPr>
            <a:xfrm>
              <a:off x="5287675" y="1676650"/>
              <a:ext cx="163125" cy="337650"/>
            </a:xfrm>
            <a:custGeom>
              <a:avLst/>
              <a:gdLst/>
              <a:ahLst/>
              <a:cxnLst/>
              <a:rect l="l" t="t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4" name="Google Shape;254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25" y="643900"/>
            <a:ext cx="8826076" cy="44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5" name="Google Shape;2545;p73"/>
          <p:cNvSpPr/>
          <p:nvPr/>
        </p:nvSpPr>
        <p:spPr>
          <a:xfrm>
            <a:off x="1532825" y="1861050"/>
            <a:ext cx="17598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1: Điền từ khóa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46" name="Google Shape;2546;p73"/>
          <p:cNvSpPr/>
          <p:nvPr/>
        </p:nvSpPr>
        <p:spPr>
          <a:xfrm>
            <a:off x="448825" y="2736400"/>
            <a:ext cx="2021100" cy="1033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2: Chọn Dịch vụ công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1" name="Google Shape;255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650" y="629000"/>
            <a:ext cx="5790701" cy="44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2" name="Google Shape;2552;p74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TRA CỨU THỦ TỤC ĐỔI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53" name="Google Shape;2553;p74"/>
          <p:cNvSpPr txBox="1"/>
          <p:nvPr/>
        </p:nvSpPr>
        <p:spPr>
          <a:xfrm>
            <a:off x="4791525" y="3088475"/>
            <a:ext cx="2304900" cy="1566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3: Tra cứu thông tin DVC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Trình tự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Thành phần hồ sơ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Phí, lệ phí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Cơ quan thực hiện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...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54" name="Google Shape;2554;p74"/>
          <p:cNvSpPr/>
          <p:nvPr/>
        </p:nvSpPr>
        <p:spPr>
          <a:xfrm>
            <a:off x="3360900" y="4178375"/>
            <a:ext cx="1226400" cy="477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9" name="Google Shape;255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28850"/>
            <a:ext cx="8991599" cy="316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" name="Google Shape;2560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8650" y="4188050"/>
            <a:ext cx="4718999" cy="9554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1" name="Google Shape;2561;p75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CHỌN CƠ QUAN THỰC HIỆN ĐỔI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2" name="Google Shape;2562;p75"/>
          <p:cNvSpPr txBox="1"/>
          <p:nvPr/>
        </p:nvSpPr>
        <p:spPr>
          <a:xfrm>
            <a:off x="3567150" y="1850850"/>
            <a:ext cx="2304900" cy="1566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4: Chọn cơ quan thực hiện: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 Light"/>
              <a:buChar char="●"/>
            </a:pPr>
            <a:r>
              <a:rPr lang="en-US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Tỉnh Bình Phước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 Light"/>
              <a:buChar char="●"/>
            </a:pPr>
            <a:r>
              <a:rPr lang="en-US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Sở Giao thông vận tải</a:t>
            </a:r>
            <a:endParaRPr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563" name="Google Shape;2563;p75"/>
          <p:cNvSpPr/>
          <p:nvPr/>
        </p:nvSpPr>
        <p:spPr>
          <a:xfrm>
            <a:off x="4303275" y="3565250"/>
            <a:ext cx="1805400" cy="53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5: Bấm “Đồng ý”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64" name="Google Shape;2564;p75"/>
          <p:cNvSpPr/>
          <p:nvPr/>
        </p:nvSpPr>
        <p:spPr>
          <a:xfrm>
            <a:off x="2795075" y="4400275"/>
            <a:ext cx="2304900" cy="53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6: Bấm “Nộp trực tuyến”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9" name="Google Shape;256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0100"/>
            <a:ext cx="8910001" cy="412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0" name="Google Shape;2570;p76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NỘP HỒ SƠ ĐỔI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71" name="Google Shape;2571;p76"/>
          <p:cNvSpPr txBox="1"/>
          <p:nvPr/>
        </p:nvSpPr>
        <p:spPr>
          <a:xfrm>
            <a:off x="6233550" y="3122463"/>
            <a:ext cx="2304900" cy="942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6: Điền thông tin: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thông tin liên hệ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Barlow Condensed"/>
              <a:buChar char="-"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Số GPLX - dãy 12 số được in trên GPLX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72" name="Google Shape;2572;p76"/>
          <p:cNvSpPr/>
          <p:nvPr/>
        </p:nvSpPr>
        <p:spPr>
          <a:xfrm>
            <a:off x="7596050" y="1396575"/>
            <a:ext cx="579000" cy="8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7" name="Google Shape;257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643900"/>
            <a:ext cx="8677901" cy="44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8" name="Google Shape;2578;p77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TRA CỨU THÔNG TIN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79" name="Google Shape;2579;p77"/>
          <p:cNvSpPr txBox="1"/>
          <p:nvPr/>
        </p:nvSpPr>
        <p:spPr>
          <a:xfrm>
            <a:off x="5120825" y="2021125"/>
            <a:ext cx="2418600" cy="133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Trường hợp ghép nhiều GPLX thành 1 GPLX: 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Tra cứu GPLX tại gplx.gov.vn để lấy thông tin về GPLX:  Ngày cấp, Ngày trúng tuyển...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80" name="Google Shape;2580;p77"/>
          <p:cNvSpPr/>
          <p:nvPr/>
        </p:nvSpPr>
        <p:spPr>
          <a:xfrm>
            <a:off x="4187150" y="2077825"/>
            <a:ext cx="760800" cy="465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5" name="Google Shape;258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00" y="640625"/>
            <a:ext cx="8794801" cy="43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6" name="Google Shape;2586;p78"/>
          <p:cNvSpPr txBox="1">
            <a:spLocks noGrp="1"/>
          </p:cNvSpPr>
          <p:nvPr>
            <p:ph type="title" idx="2"/>
          </p:nvPr>
        </p:nvSpPr>
        <p:spPr>
          <a:xfrm>
            <a:off x="705000" y="367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NỘP HỒ SƠ ĐỔI GPLX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87" name="Google Shape;2587;p78"/>
          <p:cNvSpPr txBox="1"/>
          <p:nvPr/>
        </p:nvSpPr>
        <p:spPr>
          <a:xfrm>
            <a:off x="5086750" y="1453400"/>
            <a:ext cx="2645400" cy="133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7: Chọn file đính kèm: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Mỗi thành phần chỉ nhận 1 đính kèm, nên gộp các mặt của bằng lái hoặc cmnd hoặc giấy khám sức khỏe thành 1 file hình hoặc PDF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88" name="Google Shape;2588;p78"/>
          <p:cNvSpPr/>
          <p:nvPr/>
        </p:nvSpPr>
        <p:spPr>
          <a:xfrm>
            <a:off x="4168950" y="1857800"/>
            <a:ext cx="8061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78"/>
          <p:cNvSpPr/>
          <p:nvPr/>
        </p:nvSpPr>
        <p:spPr>
          <a:xfrm>
            <a:off x="1271675" y="4212450"/>
            <a:ext cx="2191500" cy="5310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8: Chọn ngày, giờ xử lý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90" name="Google Shape;2590;p78"/>
          <p:cNvSpPr/>
          <p:nvPr/>
        </p:nvSpPr>
        <p:spPr>
          <a:xfrm>
            <a:off x="4462250" y="4484950"/>
            <a:ext cx="1953000" cy="4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 Condensed"/>
                <a:ea typeface="Barlow Condensed"/>
                <a:cs typeface="Barlow Condensed"/>
                <a:sym typeface="Barlow Condensed"/>
              </a:rPr>
              <a:t>Bước 9: Bấm nút Đăng ký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p78"/>
          <p:cNvSpPr txBox="1">
            <a:spLocks noGrp="1"/>
          </p:cNvSpPr>
          <p:nvPr>
            <p:ph type="title" idx="2"/>
          </p:nvPr>
        </p:nvSpPr>
        <p:spPr>
          <a:xfrm>
            <a:off x="647850" y="2217925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TRƯỜNG HỢP HỒ SƠ KHÔNG HỢP LỆ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YÊU CẦU BỔ SUNG HỒ SƠ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learning presentation by Slidesgo">
  <a:themeElements>
    <a:clrScheme name="Office">
      <a:dk1>
        <a:srgbClr val="434343"/>
      </a:dk1>
      <a:lt1>
        <a:srgbClr val="FFC39F"/>
      </a:lt1>
      <a:dk2>
        <a:srgbClr val="F7965C"/>
      </a:dk2>
      <a:lt2>
        <a:srgbClr val="FFFFFF"/>
      </a:lt2>
      <a:accent1>
        <a:srgbClr val="434343"/>
      </a:accent1>
      <a:accent2>
        <a:srgbClr val="FDD8C2"/>
      </a:accent2>
      <a:accent3>
        <a:srgbClr val="FFC39F"/>
      </a:accent3>
      <a:accent4>
        <a:srgbClr val="F7965C"/>
      </a:accent4>
      <a:accent5>
        <a:srgbClr val="FB8A47"/>
      </a:accent5>
      <a:accent6>
        <a:srgbClr val="FFFFFF"/>
      </a:accent6>
      <a:hlink>
        <a:srgbClr val="43434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407</Words>
  <Application>Microsoft Office PowerPoint</Application>
  <PresentationFormat>On-screen Show (16:9)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Oswald Regular</vt:lpstr>
      <vt:lpstr>Oswald</vt:lpstr>
      <vt:lpstr>Advent Pro Light</vt:lpstr>
      <vt:lpstr>Barlow Condensed Light</vt:lpstr>
      <vt:lpstr>BenchNine</vt:lpstr>
      <vt:lpstr>Barlow Condensed</vt:lpstr>
      <vt:lpstr>E-learning presentation by Slidesgo</vt:lpstr>
      <vt:lpstr>HƯỚNG DẪN NỘP TRỰC TUYẾN HỒ SƠ  ĐỔI GIẤY PHÉP LÁI XE </vt:lpstr>
      <vt:lpstr>CÁC BƯỚC ĐỔI GPLX</vt:lpstr>
      <vt:lpstr>TRA CỨU THỦ TỤC ĐỔI GPLX</vt:lpstr>
      <vt:lpstr>TRA CỨU THỦ TỤC ĐỔI GPLX</vt:lpstr>
      <vt:lpstr>CHỌN CƠ QUAN THỰC HIỆN ĐỔI GPLX</vt:lpstr>
      <vt:lpstr>NỘP HỒ SƠ ĐỔI GPLX</vt:lpstr>
      <vt:lpstr>TRA CỨU THÔNG TIN GPLX</vt:lpstr>
      <vt:lpstr>NỘP HỒ SƠ ĐỔI GPLX</vt:lpstr>
      <vt:lpstr>TRƯỜNG HỢP HỒ SƠ KHÔNG HỢP LỆ YÊU CẦU BỔ SUNG HỒ SƠ</vt:lpstr>
      <vt:lpstr>NỘP HỒ SƠ ĐỔI GPLX</vt:lpstr>
      <vt:lpstr>BỔ SUNG HỒ SƠ ĐỔI GPLX</vt:lpstr>
      <vt:lpstr>BỔ SUNG HỒ SƠ ĐỔI GPLX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NỘP HỒ SƠ DỊCH VỤ CÔNG TRỰC TUYẾN</dc:title>
  <dc:creator>WELCOME</dc:creator>
  <cp:lastModifiedBy>WELCOME</cp:lastModifiedBy>
  <cp:revision>3</cp:revision>
  <dcterms:modified xsi:type="dcterms:W3CDTF">2021-01-17T07:02:41Z</dcterms:modified>
</cp:coreProperties>
</file>